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6" r:id="rId4"/>
  </p:sldMasterIdLst>
  <p:sldIdLst>
    <p:sldId id="256" r:id="rId5"/>
    <p:sldId id="257" r:id="rId6"/>
    <p:sldId id="258" r:id="rId7"/>
    <p:sldId id="260" r:id="rId8"/>
    <p:sldId id="263" r:id="rId9"/>
    <p:sldId id="259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hyperlink" Target="https://mui.com/material-ui/getting-started/overview/" TargetMode="External"/><Relationship Id="rId2" Type="http://schemas.openxmlformats.org/officeDocument/2006/relationships/hyperlink" Target="https://www.bezkoder.com/node-js-mongodb-auth-jwt/" TargetMode="External"/><Relationship Id="rId1" Type="http://schemas.openxmlformats.org/officeDocument/2006/relationships/hyperlink" Target="https://rapidapi.com/" TargetMode="External"/><Relationship Id="rId6" Type="http://schemas.openxmlformats.org/officeDocument/2006/relationships/hyperlink" Target="https://developer.mozilla.org/en-US/docs/Web/JavaScript" TargetMode="External"/><Relationship Id="rId5" Type="http://schemas.openxmlformats.org/officeDocument/2006/relationships/hyperlink" Target="https://reactjs.org/docs/getting-started.html" TargetMode="External"/><Relationship Id="rId4" Type="http://schemas.openxmlformats.org/officeDocument/2006/relationships/hyperlink" Target="https://www.youtube.com/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s://mui.com/material-ui/getting-started/overview/" TargetMode="External"/><Relationship Id="rId2" Type="http://schemas.openxmlformats.org/officeDocument/2006/relationships/hyperlink" Target="https://www.bezkoder.com/node-js-mongodb-auth-jwt/" TargetMode="External"/><Relationship Id="rId1" Type="http://schemas.openxmlformats.org/officeDocument/2006/relationships/hyperlink" Target="https://rapidapi.com/" TargetMode="External"/><Relationship Id="rId6" Type="http://schemas.openxmlformats.org/officeDocument/2006/relationships/hyperlink" Target="https://developer.mozilla.org/en-US/docs/Web/JavaScript" TargetMode="External"/><Relationship Id="rId5" Type="http://schemas.openxmlformats.org/officeDocument/2006/relationships/hyperlink" Target="https://reactjs.org/docs/getting-started.html" TargetMode="External"/><Relationship Id="rId4" Type="http://schemas.openxmlformats.org/officeDocument/2006/relationships/hyperlink" Target="https://www.youtube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7E479E-5351-45C8-9409-FCEE080BD81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B0A2E75-CD29-4391-98E6-AF43C9A051A9}">
      <dgm:prSet/>
      <dgm:spPr/>
      <dgm:t>
        <a:bodyPr/>
        <a:lstStyle/>
        <a:p>
          <a:r>
            <a:rPr lang="en-US"/>
            <a:t>Fitness</a:t>
          </a:r>
          <a:r>
            <a:rPr lang="en-US" b="0" i="0"/>
            <a:t> applications have the capability to change your life by helping you improve your health.</a:t>
          </a:r>
          <a:endParaRPr lang="en-US"/>
        </a:p>
      </dgm:t>
    </dgm:pt>
    <dgm:pt modelId="{71963E59-C0AF-4C97-AF6F-BCC6C5B7B650}" type="parTrans" cxnId="{3EF126AE-0570-4517-ABE4-DE7126E7FA15}">
      <dgm:prSet/>
      <dgm:spPr/>
      <dgm:t>
        <a:bodyPr/>
        <a:lstStyle/>
        <a:p>
          <a:endParaRPr lang="en-US"/>
        </a:p>
      </dgm:t>
    </dgm:pt>
    <dgm:pt modelId="{C2EF83E9-76DF-4655-9647-5B214E136FF4}" type="sibTrans" cxnId="{3EF126AE-0570-4517-ABE4-DE7126E7FA15}">
      <dgm:prSet/>
      <dgm:spPr/>
      <dgm:t>
        <a:bodyPr/>
        <a:lstStyle/>
        <a:p>
          <a:endParaRPr lang="en-US"/>
        </a:p>
      </dgm:t>
    </dgm:pt>
    <dgm:pt modelId="{E04786FA-86E0-4707-B5BC-8D7D889B3016}">
      <dgm:prSet/>
      <dgm:spPr/>
      <dgm:t>
        <a:bodyPr/>
        <a:lstStyle/>
        <a:p>
          <a:r>
            <a:rPr lang="en-US"/>
            <a:t>It </a:t>
          </a:r>
          <a:r>
            <a:rPr lang="en-US" b="0" i="0"/>
            <a:t>may feel a bit crazy to say out loud, but when you try it out yourself, you will see that the benefits are there.</a:t>
          </a:r>
          <a:endParaRPr lang="en-US"/>
        </a:p>
      </dgm:t>
    </dgm:pt>
    <dgm:pt modelId="{3765364C-CC28-4E9B-950B-0804D794F8A3}" type="parTrans" cxnId="{F01EF463-9803-4AB1-947F-37926D4E406E}">
      <dgm:prSet/>
      <dgm:spPr/>
      <dgm:t>
        <a:bodyPr/>
        <a:lstStyle/>
        <a:p>
          <a:endParaRPr lang="en-US"/>
        </a:p>
      </dgm:t>
    </dgm:pt>
    <dgm:pt modelId="{1FC9A0E1-A829-482C-85E6-5C649AF9A417}" type="sibTrans" cxnId="{F01EF463-9803-4AB1-947F-37926D4E406E}">
      <dgm:prSet/>
      <dgm:spPr/>
      <dgm:t>
        <a:bodyPr/>
        <a:lstStyle/>
        <a:p>
          <a:endParaRPr lang="en-US"/>
        </a:p>
      </dgm:t>
    </dgm:pt>
    <dgm:pt modelId="{AEEC16D1-6AD3-47A7-AFF5-11CC9652E68F}">
      <dgm:prSet/>
      <dgm:spPr/>
      <dgm:t>
        <a:bodyPr/>
        <a:lstStyle/>
        <a:p>
          <a:r>
            <a:rPr lang="en-US" b="0" i="0"/>
            <a:t>The apps allow us to set goals and make lifestyle modifications.</a:t>
          </a:r>
          <a:endParaRPr lang="en-US"/>
        </a:p>
      </dgm:t>
    </dgm:pt>
    <dgm:pt modelId="{2DCEEFE2-0D79-45D7-8F44-584DEC55F758}" type="parTrans" cxnId="{B18439D3-6B04-40DF-8D52-F13D97BA2195}">
      <dgm:prSet/>
      <dgm:spPr/>
      <dgm:t>
        <a:bodyPr/>
        <a:lstStyle/>
        <a:p>
          <a:endParaRPr lang="en-US"/>
        </a:p>
      </dgm:t>
    </dgm:pt>
    <dgm:pt modelId="{7DE40317-F984-4728-858C-2DBC0F109DA6}" type="sibTrans" cxnId="{B18439D3-6B04-40DF-8D52-F13D97BA2195}">
      <dgm:prSet/>
      <dgm:spPr/>
      <dgm:t>
        <a:bodyPr/>
        <a:lstStyle/>
        <a:p>
          <a:endParaRPr lang="en-US"/>
        </a:p>
      </dgm:t>
    </dgm:pt>
    <dgm:pt modelId="{880C1C84-9291-4F92-BE0C-1E64879FF9FD}">
      <dgm:prSet/>
      <dgm:spPr/>
      <dgm:t>
        <a:bodyPr/>
        <a:lstStyle/>
        <a:p>
          <a:r>
            <a:rPr lang="en-US"/>
            <a:t>Fitness+ is a web-app that helps you in learning new exercises and track them on a day-to-day basis along with other important features.</a:t>
          </a:r>
        </a:p>
      </dgm:t>
    </dgm:pt>
    <dgm:pt modelId="{0EEA858B-DDB4-4909-B4C6-1ECFECB68092}" type="parTrans" cxnId="{4776BFE6-FD3C-419B-923D-6CBD70F8C9F8}">
      <dgm:prSet/>
      <dgm:spPr/>
      <dgm:t>
        <a:bodyPr/>
        <a:lstStyle/>
        <a:p>
          <a:endParaRPr lang="en-US"/>
        </a:p>
      </dgm:t>
    </dgm:pt>
    <dgm:pt modelId="{821FF96A-F468-490B-8797-CFEA23FA257B}" type="sibTrans" cxnId="{4776BFE6-FD3C-419B-923D-6CBD70F8C9F8}">
      <dgm:prSet/>
      <dgm:spPr/>
      <dgm:t>
        <a:bodyPr/>
        <a:lstStyle/>
        <a:p>
          <a:endParaRPr lang="en-US"/>
        </a:p>
      </dgm:t>
    </dgm:pt>
    <dgm:pt modelId="{FF5346C4-E982-8749-8D09-694C02B43CE5}" type="pres">
      <dgm:prSet presAssocID="{7A7E479E-5351-45C8-9409-FCEE080BD814}" presName="linear" presStyleCnt="0">
        <dgm:presLayoutVars>
          <dgm:animLvl val="lvl"/>
          <dgm:resizeHandles val="exact"/>
        </dgm:presLayoutVars>
      </dgm:prSet>
      <dgm:spPr/>
    </dgm:pt>
    <dgm:pt modelId="{B063D07D-5D83-EC49-A2B8-B403D1330EEA}" type="pres">
      <dgm:prSet presAssocID="{EB0A2E75-CD29-4391-98E6-AF43C9A051A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5D365B-C3BF-C54D-9F4D-6BB32A5316D3}" type="pres">
      <dgm:prSet presAssocID="{C2EF83E9-76DF-4655-9647-5B214E136FF4}" presName="spacer" presStyleCnt="0"/>
      <dgm:spPr/>
    </dgm:pt>
    <dgm:pt modelId="{BDAE7D38-7B07-1542-9649-3FBD57C668DD}" type="pres">
      <dgm:prSet presAssocID="{E04786FA-86E0-4707-B5BC-8D7D889B301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A4D69A9-7269-5E44-98A6-C7699E5C3815}" type="pres">
      <dgm:prSet presAssocID="{1FC9A0E1-A829-482C-85E6-5C649AF9A417}" presName="spacer" presStyleCnt="0"/>
      <dgm:spPr/>
    </dgm:pt>
    <dgm:pt modelId="{39FFBED6-9C64-3F47-96D0-17F9E71B8AAA}" type="pres">
      <dgm:prSet presAssocID="{AEEC16D1-6AD3-47A7-AFF5-11CC9652E6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73213CD-423D-A749-AFC5-333330449F9A}" type="pres">
      <dgm:prSet presAssocID="{7DE40317-F984-4728-858C-2DBC0F109DA6}" presName="spacer" presStyleCnt="0"/>
      <dgm:spPr/>
    </dgm:pt>
    <dgm:pt modelId="{DB456B7D-9432-684F-B92C-04407238975C}" type="pres">
      <dgm:prSet presAssocID="{880C1C84-9291-4F92-BE0C-1E64879FF9F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1642213-D055-BD46-9A60-80E14CBE738E}" type="presOf" srcId="{E04786FA-86E0-4707-B5BC-8D7D889B3016}" destId="{BDAE7D38-7B07-1542-9649-3FBD57C668DD}" srcOrd="0" destOrd="0" presId="urn:microsoft.com/office/officeart/2005/8/layout/vList2"/>
    <dgm:cxn modelId="{9B60092D-3C66-0647-ADA4-5FB66DCDD1DF}" type="presOf" srcId="{EB0A2E75-CD29-4391-98E6-AF43C9A051A9}" destId="{B063D07D-5D83-EC49-A2B8-B403D1330EEA}" srcOrd="0" destOrd="0" presId="urn:microsoft.com/office/officeart/2005/8/layout/vList2"/>
    <dgm:cxn modelId="{A1769638-1775-9141-87F9-92D4132830CB}" type="presOf" srcId="{880C1C84-9291-4F92-BE0C-1E64879FF9FD}" destId="{DB456B7D-9432-684F-B92C-04407238975C}" srcOrd="0" destOrd="0" presId="urn:microsoft.com/office/officeart/2005/8/layout/vList2"/>
    <dgm:cxn modelId="{9325305B-5A73-8243-9A55-44295F96EF77}" type="presOf" srcId="{AEEC16D1-6AD3-47A7-AFF5-11CC9652E68F}" destId="{39FFBED6-9C64-3F47-96D0-17F9E71B8AAA}" srcOrd="0" destOrd="0" presId="urn:microsoft.com/office/officeart/2005/8/layout/vList2"/>
    <dgm:cxn modelId="{EA90CD5E-B194-AA46-80FB-B27C7A78F3DF}" type="presOf" srcId="{7A7E479E-5351-45C8-9409-FCEE080BD814}" destId="{FF5346C4-E982-8749-8D09-694C02B43CE5}" srcOrd="0" destOrd="0" presId="urn:microsoft.com/office/officeart/2005/8/layout/vList2"/>
    <dgm:cxn modelId="{F01EF463-9803-4AB1-947F-37926D4E406E}" srcId="{7A7E479E-5351-45C8-9409-FCEE080BD814}" destId="{E04786FA-86E0-4707-B5BC-8D7D889B3016}" srcOrd="1" destOrd="0" parTransId="{3765364C-CC28-4E9B-950B-0804D794F8A3}" sibTransId="{1FC9A0E1-A829-482C-85E6-5C649AF9A417}"/>
    <dgm:cxn modelId="{3EF126AE-0570-4517-ABE4-DE7126E7FA15}" srcId="{7A7E479E-5351-45C8-9409-FCEE080BD814}" destId="{EB0A2E75-CD29-4391-98E6-AF43C9A051A9}" srcOrd="0" destOrd="0" parTransId="{71963E59-C0AF-4C97-AF6F-BCC6C5B7B650}" sibTransId="{C2EF83E9-76DF-4655-9647-5B214E136FF4}"/>
    <dgm:cxn modelId="{B18439D3-6B04-40DF-8D52-F13D97BA2195}" srcId="{7A7E479E-5351-45C8-9409-FCEE080BD814}" destId="{AEEC16D1-6AD3-47A7-AFF5-11CC9652E68F}" srcOrd="2" destOrd="0" parTransId="{2DCEEFE2-0D79-45D7-8F44-584DEC55F758}" sibTransId="{7DE40317-F984-4728-858C-2DBC0F109DA6}"/>
    <dgm:cxn modelId="{4776BFE6-FD3C-419B-923D-6CBD70F8C9F8}" srcId="{7A7E479E-5351-45C8-9409-FCEE080BD814}" destId="{880C1C84-9291-4F92-BE0C-1E64879FF9FD}" srcOrd="3" destOrd="0" parTransId="{0EEA858B-DDB4-4909-B4C6-1ECFECB68092}" sibTransId="{821FF96A-F468-490B-8797-CFEA23FA257B}"/>
    <dgm:cxn modelId="{C1492C51-98E3-FF4C-8396-23A299B469F4}" type="presParOf" srcId="{FF5346C4-E982-8749-8D09-694C02B43CE5}" destId="{B063D07D-5D83-EC49-A2B8-B403D1330EEA}" srcOrd="0" destOrd="0" presId="urn:microsoft.com/office/officeart/2005/8/layout/vList2"/>
    <dgm:cxn modelId="{EBE008BB-E37B-DB49-90EC-91925F3FC1E9}" type="presParOf" srcId="{FF5346C4-E982-8749-8D09-694C02B43CE5}" destId="{5D5D365B-C3BF-C54D-9F4D-6BB32A5316D3}" srcOrd="1" destOrd="0" presId="urn:microsoft.com/office/officeart/2005/8/layout/vList2"/>
    <dgm:cxn modelId="{8D2F6EAC-3F37-CC48-A72A-F71A62DAA754}" type="presParOf" srcId="{FF5346C4-E982-8749-8D09-694C02B43CE5}" destId="{BDAE7D38-7B07-1542-9649-3FBD57C668DD}" srcOrd="2" destOrd="0" presId="urn:microsoft.com/office/officeart/2005/8/layout/vList2"/>
    <dgm:cxn modelId="{90413198-9684-CC45-9E25-89B8463A17D4}" type="presParOf" srcId="{FF5346C4-E982-8749-8D09-694C02B43CE5}" destId="{6A4D69A9-7269-5E44-98A6-C7699E5C3815}" srcOrd="3" destOrd="0" presId="urn:microsoft.com/office/officeart/2005/8/layout/vList2"/>
    <dgm:cxn modelId="{23E851B7-4B3E-C947-A7A7-44BDCC7DF785}" type="presParOf" srcId="{FF5346C4-E982-8749-8D09-694C02B43CE5}" destId="{39FFBED6-9C64-3F47-96D0-17F9E71B8AAA}" srcOrd="4" destOrd="0" presId="urn:microsoft.com/office/officeart/2005/8/layout/vList2"/>
    <dgm:cxn modelId="{17B94996-37B4-1447-82A3-D0739E39B1DD}" type="presParOf" srcId="{FF5346C4-E982-8749-8D09-694C02B43CE5}" destId="{D73213CD-423D-A749-AFC5-333330449F9A}" srcOrd="5" destOrd="0" presId="urn:microsoft.com/office/officeart/2005/8/layout/vList2"/>
    <dgm:cxn modelId="{6031F9A8-5CBE-E248-AE7F-44CD7BFFF687}" type="presParOf" srcId="{FF5346C4-E982-8749-8D09-694C02B43CE5}" destId="{DB456B7D-9432-684F-B92C-04407238975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12ECE3-AFCC-4F5D-91F2-E5AABDD1826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B03870F-4FB5-453D-BB66-0C7DF82F382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Learn about 1000+ exercises.</a:t>
          </a:r>
        </a:p>
      </dgm:t>
    </dgm:pt>
    <dgm:pt modelId="{5A64EE6C-3813-4FA6-9BB2-DE463F5C5D19}" type="parTrans" cxnId="{7D13BA93-10EC-434C-BBB4-BCE3FADACA98}">
      <dgm:prSet/>
      <dgm:spPr/>
      <dgm:t>
        <a:bodyPr/>
        <a:lstStyle/>
        <a:p>
          <a:endParaRPr lang="en-US"/>
        </a:p>
      </dgm:t>
    </dgm:pt>
    <dgm:pt modelId="{146AFAD9-846D-491C-AC1F-9C0FCAB1A174}" type="sibTrans" cxnId="{7D13BA93-10EC-434C-BBB4-BCE3FADACA98}">
      <dgm:prSet/>
      <dgm:spPr/>
      <dgm:t>
        <a:bodyPr/>
        <a:lstStyle/>
        <a:p>
          <a:endParaRPr lang="en-US"/>
        </a:p>
      </dgm:t>
    </dgm:pt>
    <dgm:pt modelId="{86D68C6C-BE75-4A89-9560-41B3F87A92C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Video of each exercise.</a:t>
          </a:r>
        </a:p>
      </dgm:t>
    </dgm:pt>
    <dgm:pt modelId="{B1BD3C65-0179-45B2-9E9B-EC10A2A96902}" type="parTrans" cxnId="{2A747DC9-AD3B-49A9-BA94-67B3F37FFB8D}">
      <dgm:prSet/>
      <dgm:spPr/>
      <dgm:t>
        <a:bodyPr/>
        <a:lstStyle/>
        <a:p>
          <a:endParaRPr lang="en-US"/>
        </a:p>
      </dgm:t>
    </dgm:pt>
    <dgm:pt modelId="{A9007BF0-1F90-45C0-B98E-D357CBEBE308}" type="sibTrans" cxnId="{2A747DC9-AD3B-49A9-BA94-67B3F37FFB8D}">
      <dgm:prSet/>
      <dgm:spPr/>
      <dgm:t>
        <a:bodyPr/>
        <a:lstStyle/>
        <a:p>
          <a:endParaRPr lang="en-US"/>
        </a:p>
      </dgm:t>
    </dgm:pt>
    <dgm:pt modelId="{DC16D214-EE97-4592-BA35-150D30769F7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Daily exercise tracking.</a:t>
          </a:r>
        </a:p>
      </dgm:t>
    </dgm:pt>
    <dgm:pt modelId="{45DA3122-0367-47D9-93B2-522787B179FF}" type="parTrans" cxnId="{0DDC1793-2B64-46EA-B041-AFBEE4239009}">
      <dgm:prSet/>
      <dgm:spPr/>
      <dgm:t>
        <a:bodyPr/>
        <a:lstStyle/>
        <a:p>
          <a:endParaRPr lang="en-US"/>
        </a:p>
      </dgm:t>
    </dgm:pt>
    <dgm:pt modelId="{795A7E6E-3BA4-4969-8950-1CAD19B1F1C3}" type="sibTrans" cxnId="{0DDC1793-2B64-46EA-B041-AFBEE4239009}">
      <dgm:prSet/>
      <dgm:spPr/>
      <dgm:t>
        <a:bodyPr/>
        <a:lstStyle/>
        <a:p>
          <a:endParaRPr lang="en-US"/>
        </a:p>
      </dgm:t>
    </dgm:pt>
    <dgm:pt modelId="{5E9E64F5-00C6-439D-AAF2-BFF5DFE519A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Daily diet tracking.</a:t>
          </a:r>
        </a:p>
      </dgm:t>
    </dgm:pt>
    <dgm:pt modelId="{5A224922-C33A-4F34-BB26-1286D09AB709}" type="parTrans" cxnId="{86D8B6A6-8A43-4CB6-A6F3-84981E5E0E0D}">
      <dgm:prSet/>
      <dgm:spPr/>
      <dgm:t>
        <a:bodyPr/>
        <a:lstStyle/>
        <a:p>
          <a:endParaRPr lang="en-US"/>
        </a:p>
      </dgm:t>
    </dgm:pt>
    <dgm:pt modelId="{14898E21-54F4-42AC-9906-911E0DD7C9E4}" type="sibTrans" cxnId="{86D8B6A6-8A43-4CB6-A6F3-84981E5E0E0D}">
      <dgm:prSet/>
      <dgm:spPr/>
      <dgm:t>
        <a:bodyPr/>
        <a:lstStyle/>
        <a:p>
          <a:endParaRPr lang="en-US"/>
        </a:p>
      </dgm:t>
    </dgm:pt>
    <dgm:pt modelId="{3670D885-3D2C-47CC-950A-DF5BCD1D9DF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Calculate BMI.</a:t>
          </a:r>
        </a:p>
      </dgm:t>
    </dgm:pt>
    <dgm:pt modelId="{70C8CBDD-6C4A-4D06-99CE-92C869BC0902}" type="parTrans" cxnId="{FBFE997C-B673-4775-9FD4-6F3EF29BEF32}">
      <dgm:prSet/>
      <dgm:spPr/>
      <dgm:t>
        <a:bodyPr/>
        <a:lstStyle/>
        <a:p>
          <a:endParaRPr lang="en-US"/>
        </a:p>
      </dgm:t>
    </dgm:pt>
    <dgm:pt modelId="{DE7C25AE-6DA4-4F6C-9AC0-73D2AFDCC0CA}" type="sibTrans" cxnId="{FBFE997C-B673-4775-9FD4-6F3EF29BEF32}">
      <dgm:prSet/>
      <dgm:spPr/>
      <dgm:t>
        <a:bodyPr/>
        <a:lstStyle/>
        <a:p>
          <a:endParaRPr lang="en-US"/>
        </a:p>
      </dgm:t>
    </dgm:pt>
    <dgm:pt modelId="{39F9B50F-DF74-4E5D-93A0-AF7E4F40405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Chat feature to communicate with like minded people.</a:t>
          </a:r>
        </a:p>
      </dgm:t>
    </dgm:pt>
    <dgm:pt modelId="{ECA1A741-0FD5-4004-8A94-5C3401A79EF7}" type="parTrans" cxnId="{E4A2E4F8-119B-45F7-B7F2-71740B220C78}">
      <dgm:prSet/>
      <dgm:spPr/>
      <dgm:t>
        <a:bodyPr/>
        <a:lstStyle/>
        <a:p>
          <a:endParaRPr lang="en-US"/>
        </a:p>
      </dgm:t>
    </dgm:pt>
    <dgm:pt modelId="{46E9B294-5E29-4826-8B50-EC09C0EF0053}" type="sibTrans" cxnId="{E4A2E4F8-119B-45F7-B7F2-71740B220C78}">
      <dgm:prSet/>
      <dgm:spPr/>
      <dgm:t>
        <a:bodyPr/>
        <a:lstStyle/>
        <a:p>
          <a:endParaRPr lang="en-US"/>
        </a:p>
      </dgm:t>
    </dgm:pt>
    <dgm:pt modelId="{96D91CEA-F122-48AA-B531-E5263868910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Receive email confirmation on sign up.</a:t>
          </a:r>
        </a:p>
      </dgm:t>
    </dgm:pt>
    <dgm:pt modelId="{CEBC0D8C-DF19-49F5-A6C5-F2D2D787D8C2}" type="parTrans" cxnId="{DE75B50A-1A8B-4D88-86AE-5CC9E02252A0}">
      <dgm:prSet/>
      <dgm:spPr/>
      <dgm:t>
        <a:bodyPr/>
        <a:lstStyle/>
        <a:p>
          <a:endParaRPr lang="en-US"/>
        </a:p>
      </dgm:t>
    </dgm:pt>
    <dgm:pt modelId="{44944332-3B46-49CF-9203-00F947CDA85F}" type="sibTrans" cxnId="{DE75B50A-1A8B-4D88-86AE-5CC9E02252A0}">
      <dgm:prSet/>
      <dgm:spPr/>
      <dgm:t>
        <a:bodyPr/>
        <a:lstStyle/>
        <a:p>
          <a:endParaRPr lang="en-US"/>
        </a:p>
      </dgm:t>
    </dgm:pt>
    <dgm:pt modelId="{CFA6475A-6B66-4DD9-A02C-0A9B7141877D}" type="pres">
      <dgm:prSet presAssocID="{0012ECE3-AFCC-4F5D-91F2-E5AABDD18269}" presName="root" presStyleCnt="0">
        <dgm:presLayoutVars>
          <dgm:dir/>
          <dgm:resizeHandles val="exact"/>
        </dgm:presLayoutVars>
      </dgm:prSet>
      <dgm:spPr/>
    </dgm:pt>
    <dgm:pt modelId="{C9BBD6EF-2789-4BB6-890E-7247BB8A68F2}" type="pres">
      <dgm:prSet presAssocID="{6B03870F-4FB5-453D-BB66-0C7DF82F3829}" presName="compNode" presStyleCnt="0"/>
      <dgm:spPr/>
    </dgm:pt>
    <dgm:pt modelId="{CFFF3DAB-B48D-468C-9357-0889B818A1ED}" type="pres">
      <dgm:prSet presAssocID="{6B03870F-4FB5-453D-BB66-0C7DF82F3829}" presName="iconBgRect" presStyleLbl="bgShp" presStyleIdx="0" presStyleCnt="7"/>
      <dgm:spPr/>
    </dgm:pt>
    <dgm:pt modelId="{AAD52913-5959-40F9-9297-BE842D455D6C}" type="pres">
      <dgm:prSet presAssocID="{6B03870F-4FB5-453D-BB66-0C7DF82F3829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C9D9A63-98D4-44B1-A1B7-557882F1D1DC}" type="pres">
      <dgm:prSet presAssocID="{6B03870F-4FB5-453D-BB66-0C7DF82F3829}" presName="spaceRect" presStyleCnt="0"/>
      <dgm:spPr/>
    </dgm:pt>
    <dgm:pt modelId="{5714D101-E2F9-487E-91BE-74C6FA103000}" type="pres">
      <dgm:prSet presAssocID="{6B03870F-4FB5-453D-BB66-0C7DF82F3829}" presName="textRect" presStyleLbl="revTx" presStyleIdx="0" presStyleCnt="7">
        <dgm:presLayoutVars>
          <dgm:chMax val="1"/>
          <dgm:chPref val="1"/>
        </dgm:presLayoutVars>
      </dgm:prSet>
      <dgm:spPr/>
    </dgm:pt>
    <dgm:pt modelId="{018E9978-CF71-4B62-8D33-2569DC79FFEC}" type="pres">
      <dgm:prSet presAssocID="{146AFAD9-846D-491C-AC1F-9C0FCAB1A174}" presName="sibTrans" presStyleCnt="0"/>
      <dgm:spPr/>
    </dgm:pt>
    <dgm:pt modelId="{0FD4D4BE-EFD2-4B88-952D-10E58D7A0903}" type="pres">
      <dgm:prSet presAssocID="{86D68C6C-BE75-4A89-9560-41B3F87A92C1}" presName="compNode" presStyleCnt="0"/>
      <dgm:spPr/>
    </dgm:pt>
    <dgm:pt modelId="{E6AC1B39-F817-4077-A504-C35E6D7A9226}" type="pres">
      <dgm:prSet presAssocID="{86D68C6C-BE75-4A89-9560-41B3F87A92C1}" presName="iconBgRect" presStyleLbl="bgShp" presStyleIdx="1" presStyleCnt="7"/>
      <dgm:spPr/>
    </dgm:pt>
    <dgm:pt modelId="{6087D6BC-1A87-44FE-A119-065C691A2424}" type="pres">
      <dgm:prSet presAssocID="{86D68C6C-BE75-4A89-9560-41B3F87A92C1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977CCB09-AEE2-4CC7-8127-D15E99C437D3}" type="pres">
      <dgm:prSet presAssocID="{86D68C6C-BE75-4A89-9560-41B3F87A92C1}" presName="spaceRect" presStyleCnt="0"/>
      <dgm:spPr/>
    </dgm:pt>
    <dgm:pt modelId="{939D3971-FE1B-4107-980E-D5E8C317BB0B}" type="pres">
      <dgm:prSet presAssocID="{86D68C6C-BE75-4A89-9560-41B3F87A92C1}" presName="textRect" presStyleLbl="revTx" presStyleIdx="1" presStyleCnt="7">
        <dgm:presLayoutVars>
          <dgm:chMax val="1"/>
          <dgm:chPref val="1"/>
        </dgm:presLayoutVars>
      </dgm:prSet>
      <dgm:spPr/>
    </dgm:pt>
    <dgm:pt modelId="{7C52FC9D-F6B7-466B-993C-A1B06311B34D}" type="pres">
      <dgm:prSet presAssocID="{A9007BF0-1F90-45C0-B98E-D357CBEBE308}" presName="sibTrans" presStyleCnt="0"/>
      <dgm:spPr/>
    </dgm:pt>
    <dgm:pt modelId="{3E79E96F-72AA-4066-AC32-3F77A39383EB}" type="pres">
      <dgm:prSet presAssocID="{DC16D214-EE97-4592-BA35-150D30769F7B}" presName="compNode" presStyleCnt="0"/>
      <dgm:spPr/>
    </dgm:pt>
    <dgm:pt modelId="{935B507D-B2F9-4BD9-A850-0BAC2FC1D886}" type="pres">
      <dgm:prSet presAssocID="{DC16D214-EE97-4592-BA35-150D30769F7B}" presName="iconBgRect" presStyleLbl="bgShp" presStyleIdx="2" presStyleCnt="7"/>
      <dgm:spPr/>
    </dgm:pt>
    <dgm:pt modelId="{AF74458E-7338-4758-9908-F9F34A4832FD}" type="pres">
      <dgm:prSet presAssocID="{DC16D214-EE97-4592-BA35-150D30769F7B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17ECFB03-E152-4DF2-B979-558DCE18300C}" type="pres">
      <dgm:prSet presAssocID="{DC16D214-EE97-4592-BA35-150D30769F7B}" presName="spaceRect" presStyleCnt="0"/>
      <dgm:spPr/>
    </dgm:pt>
    <dgm:pt modelId="{6D873A69-1E96-4B0E-98A2-AD75E40FDAAB}" type="pres">
      <dgm:prSet presAssocID="{DC16D214-EE97-4592-BA35-150D30769F7B}" presName="textRect" presStyleLbl="revTx" presStyleIdx="2" presStyleCnt="7">
        <dgm:presLayoutVars>
          <dgm:chMax val="1"/>
          <dgm:chPref val="1"/>
        </dgm:presLayoutVars>
      </dgm:prSet>
      <dgm:spPr/>
    </dgm:pt>
    <dgm:pt modelId="{7417B673-61AA-4B32-920D-F5AC9B64550B}" type="pres">
      <dgm:prSet presAssocID="{795A7E6E-3BA4-4969-8950-1CAD19B1F1C3}" presName="sibTrans" presStyleCnt="0"/>
      <dgm:spPr/>
    </dgm:pt>
    <dgm:pt modelId="{A50E96AD-BDAB-43C5-9885-D40D7728CE39}" type="pres">
      <dgm:prSet presAssocID="{5E9E64F5-00C6-439D-AAF2-BFF5DFE519A2}" presName="compNode" presStyleCnt="0"/>
      <dgm:spPr/>
    </dgm:pt>
    <dgm:pt modelId="{EF586236-0D0D-4098-8529-45C24EA9A1CA}" type="pres">
      <dgm:prSet presAssocID="{5E9E64F5-00C6-439D-AAF2-BFF5DFE519A2}" presName="iconBgRect" presStyleLbl="bgShp" presStyleIdx="3" presStyleCnt="7"/>
      <dgm:spPr/>
    </dgm:pt>
    <dgm:pt modelId="{3C40ADD0-AD2E-4584-AE8A-F9E8FDF46A19}" type="pres">
      <dgm:prSet presAssocID="{5E9E64F5-00C6-439D-AAF2-BFF5DFE519A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Eating"/>
        </a:ext>
      </dgm:extLst>
    </dgm:pt>
    <dgm:pt modelId="{DA0C2B42-08B2-4A2B-B813-4B57701E6689}" type="pres">
      <dgm:prSet presAssocID="{5E9E64F5-00C6-439D-AAF2-BFF5DFE519A2}" presName="spaceRect" presStyleCnt="0"/>
      <dgm:spPr/>
    </dgm:pt>
    <dgm:pt modelId="{2D8D3FBB-B35E-4BCF-958D-B206766EC322}" type="pres">
      <dgm:prSet presAssocID="{5E9E64F5-00C6-439D-AAF2-BFF5DFE519A2}" presName="textRect" presStyleLbl="revTx" presStyleIdx="3" presStyleCnt="7">
        <dgm:presLayoutVars>
          <dgm:chMax val="1"/>
          <dgm:chPref val="1"/>
        </dgm:presLayoutVars>
      </dgm:prSet>
      <dgm:spPr/>
    </dgm:pt>
    <dgm:pt modelId="{DF534A94-EEA6-4EE0-B787-C927A0CD6DC2}" type="pres">
      <dgm:prSet presAssocID="{14898E21-54F4-42AC-9906-911E0DD7C9E4}" presName="sibTrans" presStyleCnt="0"/>
      <dgm:spPr/>
    </dgm:pt>
    <dgm:pt modelId="{8FF2FB1E-665D-450E-A263-BEC0D9D5E9FF}" type="pres">
      <dgm:prSet presAssocID="{3670D885-3D2C-47CC-950A-DF5BCD1D9DF0}" presName="compNode" presStyleCnt="0"/>
      <dgm:spPr/>
    </dgm:pt>
    <dgm:pt modelId="{C1C16C4C-F765-4F4D-A380-693573960B26}" type="pres">
      <dgm:prSet presAssocID="{3670D885-3D2C-47CC-950A-DF5BCD1D9DF0}" presName="iconBgRect" presStyleLbl="bgShp" presStyleIdx="4" presStyleCnt="7"/>
      <dgm:spPr/>
    </dgm:pt>
    <dgm:pt modelId="{DE9FC91A-2EA7-4323-8243-0C8AF5166F32}" type="pres">
      <dgm:prSet presAssocID="{3670D885-3D2C-47CC-950A-DF5BCD1D9DF0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66EFC81B-816E-4AB9-833C-156A56193A65}" type="pres">
      <dgm:prSet presAssocID="{3670D885-3D2C-47CC-950A-DF5BCD1D9DF0}" presName="spaceRect" presStyleCnt="0"/>
      <dgm:spPr/>
    </dgm:pt>
    <dgm:pt modelId="{B9351742-BCD5-47D2-849D-0BC24FE220B0}" type="pres">
      <dgm:prSet presAssocID="{3670D885-3D2C-47CC-950A-DF5BCD1D9DF0}" presName="textRect" presStyleLbl="revTx" presStyleIdx="4" presStyleCnt="7">
        <dgm:presLayoutVars>
          <dgm:chMax val="1"/>
          <dgm:chPref val="1"/>
        </dgm:presLayoutVars>
      </dgm:prSet>
      <dgm:spPr/>
    </dgm:pt>
    <dgm:pt modelId="{70F21711-A593-4F8B-8E46-4635088C3990}" type="pres">
      <dgm:prSet presAssocID="{DE7C25AE-6DA4-4F6C-9AC0-73D2AFDCC0CA}" presName="sibTrans" presStyleCnt="0"/>
      <dgm:spPr/>
    </dgm:pt>
    <dgm:pt modelId="{2BA99C23-20FE-44CB-8632-67EFDF8FDB63}" type="pres">
      <dgm:prSet presAssocID="{39F9B50F-DF74-4E5D-93A0-AF7E4F404056}" presName="compNode" presStyleCnt="0"/>
      <dgm:spPr/>
    </dgm:pt>
    <dgm:pt modelId="{0538A5CE-0775-4A69-B38D-B27E34F3E474}" type="pres">
      <dgm:prSet presAssocID="{39F9B50F-DF74-4E5D-93A0-AF7E4F404056}" presName="iconBgRect" presStyleLbl="bgShp" presStyleIdx="5" presStyleCnt="7"/>
      <dgm:spPr/>
    </dgm:pt>
    <dgm:pt modelId="{0531525A-E271-48CB-A401-A631B54D53D6}" type="pres">
      <dgm:prSet presAssocID="{39F9B50F-DF74-4E5D-93A0-AF7E4F404056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ch"/>
        </a:ext>
      </dgm:extLst>
    </dgm:pt>
    <dgm:pt modelId="{A50981E2-3180-4440-84A0-6E97CCC08A46}" type="pres">
      <dgm:prSet presAssocID="{39F9B50F-DF74-4E5D-93A0-AF7E4F404056}" presName="spaceRect" presStyleCnt="0"/>
      <dgm:spPr/>
    </dgm:pt>
    <dgm:pt modelId="{0BD894F5-4270-412A-B2D5-CBAB07B1E0ED}" type="pres">
      <dgm:prSet presAssocID="{39F9B50F-DF74-4E5D-93A0-AF7E4F404056}" presName="textRect" presStyleLbl="revTx" presStyleIdx="5" presStyleCnt="7">
        <dgm:presLayoutVars>
          <dgm:chMax val="1"/>
          <dgm:chPref val="1"/>
        </dgm:presLayoutVars>
      </dgm:prSet>
      <dgm:spPr/>
    </dgm:pt>
    <dgm:pt modelId="{C332BF91-8D40-4C22-81A4-ED3C47B0BB99}" type="pres">
      <dgm:prSet presAssocID="{46E9B294-5E29-4826-8B50-EC09C0EF0053}" presName="sibTrans" presStyleCnt="0"/>
      <dgm:spPr/>
    </dgm:pt>
    <dgm:pt modelId="{40D3305D-A170-41F5-8AD0-47A617F10879}" type="pres">
      <dgm:prSet presAssocID="{96D91CEA-F122-48AA-B531-E52638689106}" presName="compNode" presStyleCnt="0"/>
      <dgm:spPr/>
    </dgm:pt>
    <dgm:pt modelId="{20DD5E26-9FF5-48C5-A095-2C6A75B112BA}" type="pres">
      <dgm:prSet presAssocID="{96D91CEA-F122-48AA-B531-E52638689106}" presName="iconBgRect" presStyleLbl="bgShp" presStyleIdx="6" presStyleCnt="7"/>
      <dgm:spPr/>
    </dgm:pt>
    <dgm:pt modelId="{74C46CD9-75ED-4B21-9CE3-C2B6DF88A1C8}" type="pres">
      <dgm:prSet presAssocID="{96D91CEA-F122-48AA-B531-E52638689106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2239F9B6-A283-417E-B812-E9CA924C156F}" type="pres">
      <dgm:prSet presAssocID="{96D91CEA-F122-48AA-B531-E52638689106}" presName="spaceRect" presStyleCnt="0"/>
      <dgm:spPr/>
    </dgm:pt>
    <dgm:pt modelId="{E3C5C875-50F6-453C-B3A6-4A3957121EAD}" type="pres">
      <dgm:prSet presAssocID="{96D91CEA-F122-48AA-B531-E52638689106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DE75B50A-1A8B-4D88-86AE-5CC9E02252A0}" srcId="{0012ECE3-AFCC-4F5D-91F2-E5AABDD18269}" destId="{96D91CEA-F122-48AA-B531-E52638689106}" srcOrd="6" destOrd="0" parTransId="{CEBC0D8C-DF19-49F5-A6C5-F2D2D787D8C2}" sibTransId="{44944332-3B46-49CF-9203-00F947CDA85F}"/>
    <dgm:cxn modelId="{2375EC1D-FEDB-3248-84A0-ACA2B4A0A4D5}" type="presOf" srcId="{5E9E64F5-00C6-439D-AAF2-BFF5DFE519A2}" destId="{2D8D3FBB-B35E-4BCF-958D-B206766EC322}" srcOrd="0" destOrd="0" presId="urn:microsoft.com/office/officeart/2018/5/layout/IconCircleLabelList"/>
    <dgm:cxn modelId="{4F168C24-A6D0-9148-AE19-D95D2001CF61}" type="presOf" srcId="{6B03870F-4FB5-453D-BB66-0C7DF82F3829}" destId="{5714D101-E2F9-487E-91BE-74C6FA103000}" srcOrd="0" destOrd="0" presId="urn:microsoft.com/office/officeart/2018/5/layout/IconCircleLabelList"/>
    <dgm:cxn modelId="{CDD0A52A-594B-3640-A484-745A2D2A2781}" type="presOf" srcId="{3670D885-3D2C-47CC-950A-DF5BCD1D9DF0}" destId="{B9351742-BCD5-47D2-849D-0BC24FE220B0}" srcOrd="0" destOrd="0" presId="urn:microsoft.com/office/officeart/2018/5/layout/IconCircleLabelList"/>
    <dgm:cxn modelId="{C34C025D-45C5-C649-8850-905DE5F2BB92}" type="presOf" srcId="{0012ECE3-AFCC-4F5D-91F2-E5AABDD18269}" destId="{CFA6475A-6B66-4DD9-A02C-0A9B7141877D}" srcOrd="0" destOrd="0" presId="urn:microsoft.com/office/officeart/2018/5/layout/IconCircleLabelList"/>
    <dgm:cxn modelId="{D1BF906E-17CA-3748-9474-2D0112347D3D}" type="presOf" srcId="{DC16D214-EE97-4592-BA35-150D30769F7B}" destId="{6D873A69-1E96-4B0E-98A2-AD75E40FDAAB}" srcOrd="0" destOrd="0" presId="urn:microsoft.com/office/officeart/2018/5/layout/IconCircleLabelList"/>
    <dgm:cxn modelId="{FBFE997C-B673-4775-9FD4-6F3EF29BEF32}" srcId="{0012ECE3-AFCC-4F5D-91F2-E5AABDD18269}" destId="{3670D885-3D2C-47CC-950A-DF5BCD1D9DF0}" srcOrd="4" destOrd="0" parTransId="{70C8CBDD-6C4A-4D06-99CE-92C869BC0902}" sibTransId="{DE7C25AE-6DA4-4F6C-9AC0-73D2AFDCC0CA}"/>
    <dgm:cxn modelId="{0DDC1793-2B64-46EA-B041-AFBEE4239009}" srcId="{0012ECE3-AFCC-4F5D-91F2-E5AABDD18269}" destId="{DC16D214-EE97-4592-BA35-150D30769F7B}" srcOrd="2" destOrd="0" parTransId="{45DA3122-0367-47D9-93B2-522787B179FF}" sibTransId="{795A7E6E-3BA4-4969-8950-1CAD19B1F1C3}"/>
    <dgm:cxn modelId="{7D13BA93-10EC-434C-BBB4-BCE3FADACA98}" srcId="{0012ECE3-AFCC-4F5D-91F2-E5AABDD18269}" destId="{6B03870F-4FB5-453D-BB66-0C7DF82F3829}" srcOrd="0" destOrd="0" parTransId="{5A64EE6C-3813-4FA6-9BB2-DE463F5C5D19}" sibTransId="{146AFAD9-846D-491C-AC1F-9C0FCAB1A174}"/>
    <dgm:cxn modelId="{5AB251A3-72A4-334D-98C2-DA7B1D3262CB}" type="presOf" srcId="{86D68C6C-BE75-4A89-9560-41B3F87A92C1}" destId="{939D3971-FE1B-4107-980E-D5E8C317BB0B}" srcOrd="0" destOrd="0" presId="urn:microsoft.com/office/officeart/2018/5/layout/IconCircleLabelList"/>
    <dgm:cxn modelId="{86D8B6A6-8A43-4CB6-A6F3-84981E5E0E0D}" srcId="{0012ECE3-AFCC-4F5D-91F2-E5AABDD18269}" destId="{5E9E64F5-00C6-439D-AAF2-BFF5DFE519A2}" srcOrd="3" destOrd="0" parTransId="{5A224922-C33A-4F34-BB26-1286D09AB709}" sibTransId="{14898E21-54F4-42AC-9906-911E0DD7C9E4}"/>
    <dgm:cxn modelId="{347A6AC6-E316-EB4A-832D-6312035ABA5B}" type="presOf" srcId="{96D91CEA-F122-48AA-B531-E52638689106}" destId="{E3C5C875-50F6-453C-B3A6-4A3957121EAD}" srcOrd="0" destOrd="0" presId="urn:microsoft.com/office/officeart/2018/5/layout/IconCircleLabelList"/>
    <dgm:cxn modelId="{2A747DC9-AD3B-49A9-BA94-67B3F37FFB8D}" srcId="{0012ECE3-AFCC-4F5D-91F2-E5AABDD18269}" destId="{86D68C6C-BE75-4A89-9560-41B3F87A92C1}" srcOrd="1" destOrd="0" parTransId="{B1BD3C65-0179-45B2-9E9B-EC10A2A96902}" sibTransId="{A9007BF0-1F90-45C0-B98E-D357CBEBE308}"/>
    <dgm:cxn modelId="{83F16EF2-4AF9-E743-9D97-7B6D888967FA}" type="presOf" srcId="{39F9B50F-DF74-4E5D-93A0-AF7E4F404056}" destId="{0BD894F5-4270-412A-B2D5-CBAB07B1E0ED}" srcOrd="0" destOrd="0" presId="urn:microsoft.com/office/officeart/2018/5/layout/IconCircleLabelList"/>
    <dgm:cxn modelId="{E4A2E4F8-119B-45F7-B7F2-71740B220C78}" srcId="{0012ECE3-AFCC-4F5D-91F2-E5AABDD18269}" destId="{39F9B50F-DF74-4E5D-93A0-AF7E4F404056}" srcOrd="5" destOrd="0" parTransId="{ECA1A741-0FD5-4004-8A94-5C3401A79EF7}" sibTransId="{46E9B294-5E29-4826-8B50-EC09C0EF0053}"/>
    <dgm:cxn modelId="{207A63F0-8505-3A4F-943E-1EED6F890449}" type="presParOf" srcId="{CFA6475A-6B66-4DD9-A02C-0A9B7141877D}" destId="{C9BBD6EF-2789-4BB6-890E-7247BB8A68F2}" srcOrd="0" destOrd="0" presId="urn:microsoft.com/office/officeart/2018/5/layout/IconCircleLabelList"/>
    <dgm:cxn modelId="{961D401E-24CB-9148-BC7D-51681070B7B2}" type="presParOf" srcId="{C9BBD6EF-2789-4BB6-890E-7247BB8A68F2}" destId="{CFFF3DAB-B48D-468C-9357-0889B818A1ED}" srcOrd="0" destOrd="0" presId="urn:microsoft.com/office/officeart/2018/5/layout/IconCircleLabelList"/>
    <dgm:cxn modelId="{FA7CDE24-BC0E-7441-8CFF-64DE59397F19}" type="presParOf" srcId="{C9BBD6EF-2789-4BB6-890E-7247BB8A68F2}" destId="{AAD52913-5959-40F9-9297-BE842D455D6C}" srcOrd="1" destOrd="0" presId="urn:microsoft.com/office/officeart/2018/5/layout/IconCircleLabelList"/>
    <dgm:cxn modelId="{CB296450-1033-EA47-8B5F-4C35C6138ED1}" type="presParOf" srcId="{C9BBD6EF-2789-4BB6-890E-7247BB8A68F2}" destId="{CC9D9A63-98D4-44B1-A1B7-557882F1D1DC}" srcOrd="2" destOrd="0" presId="urn:microsoft.com/office/officeart/2018/5/layout/IconCircleLabelList"/>
    <dgm:cxn modelId="{FDEAAD96-D6DA-FA4E-AE84-7DF655DDE180}" type="presParOf" srcId="{C9BBD6EF-2789-4BB6-890E-7247BB8A68F2}" destId="{5714D101-E2F9-487E-91BE-74C6FA103000}" srcOrd="3" destOrd="0" presId="urn:microsoft.com/office/officeart/2018/5/layout/IconCircleLabelList"/>
    <dgm:cxn modelId="{45B70AE6-BA94-F143-9110-8970B096B2D0}" type="presParOf" srcId="{CFA6475A-6B66-4DD9-A02C-0A9B7141877D}" destId="{018E9978-CF71-4B62-8D33-2569DC79FFEC}" srcOrd="1" destOrd="0" presId="urn:microsoft.com/office/officeart/2018/5/layout/IconCircleLabelList"/>
    <dgm:cxn modelId="{67D3BE47-3BB3-6B43-8107-4D847CF508DC}" type="presParOf" srcId="{CFA6475A-6B66-4DD9-A02C-0A9B7141877D}" destId="{0FD4D4BE-EFD2-4B88-952D-10E58D7A0903}" srcOrd="2" destOrd="0" presId="urn:microsoft.com/office/officeart/2018/5/layout/IconCircleLabelList"/>
    <dgm:cxn modelId="{704328D3-E8BE-0945-87E3-7C4374F1E069}" type="presParOf" srcId="{0FD4D4BE-EFD2-4B88-952D-10E58D7A0903}" destId="{E6AC1B39-F817-4077-A504-C35E6D7A9226}" srcOrd="0" destOrd="0" presId="urn:microsoft.com/office/officeart/2018/5/layout/IconCircleLabelList"/>
    <dgm:cxn modelId="{982D7D2A-59D4-FD4B-AB4C-7CF9DD33BF0F}" type="presParOf" srcId="{0FD4D4BE-EFD2-4B88-952D-10E58D7A0903}" destId="{6087D6BC-1A87-44FE-A119-065C691A2424}" srcOrd="1" destOrd="0" presId="urn:microsoft.com/office/officeart/2018/5/layout/IconCircleLabelList"/>
    <dgm:cxn modelId="{51CEF6B4-5D07-B546-912F-5D7A6F7AB466}" type="presParOf" srcId="{0FD4D4BE-EFD2-4B88-952D-10E58D7A0903}" destId="{977CCB09-AEE2-4CC7-8127-D15E99C437D3}" srcOrd="2" destOrd="0" presId="urn:microsoft.com/office/officeart/2018/5/layout/IconCircleLabelList"/>
    <dgm:cxn modelId="{F07FC763-E593-E444-8CF7-55C1646F644D}" type="presParOf" srcId="{0FD4D4BE-EFD2-4B88-952D-10E58D7A0903}" destId="{939D3971-FE1B-4107-980E-D5E8C317BB0B}" srcOrd="3" destOrd="0" presId="urn:microsoft.com/office/officeart/2018/5/layout/IconCircleLabelList"/>
    <dgm:cxn modelId="{8FD42307-75CF-B34C-9EF9-32D62408FA60}" type="presParOf" srcId="{CFA6475A-6B66-4DD9-A02C-0A9B7141877D}" destId="{7C52FC9D-F6B7-466B-993C-A1B06311B34D}" srcOrd="3" destOrd="0" presId="urn:microsoft.com/office/officeart/2018/5/layout/IconCircleLabelList"/>
    <dgm:cxn modelId="{BE317A83-19A9-D24E-AD30-09AF7385A885}" type="presParOf" srcId="{CFA6475A-6B66-4DD9-A02C-0A9B7141877D}" destId="{3E79E96F-72AA-4066-AC32-3F77A39383EB}" srcOrd="4" destOrd="0" presId="urn:microsoft.com/office/officeart/2018/5/layout/IconCircleLabelList"/>
    <dgm:cxn modelId="{060667F4-092B-1E45-B89C-023922CA6873}" type="presParOf" srcId="{3E79E96F-72AA-4066-AC32-3F77A39383EB}" destId="{935B507D-B2F9-4BD9-A850-0BAC2FC1D886}" srcOrd="0" destOrd="0" presId="urn:microsoft.com/office/officeart/2018/5/layout/IconCircleLabelList"/>
    <dgm:cxn modelId="{F12029EF-E79E-954C-ADA9-38DA616D2330}" type="presParOf" srcId="{3E79E96F-72AA-4066-AC32-3F77A39383EB}" destId="{AF74458E-7338-4758-9908-F9F34A4832FD}" srcOrd="1" destOrd="0" presId="urn:microsoft.com/office/officeart/2018/5/layout/IconCircleLabelList"/>
    <dgm:cxn modelId="{0C793373-E84C-1945-9CF8-119672EF9754}" type="presParOf" srcId="{3E79E96F-72AA-4066-AC32-3F77A39383EB}" destId="{17ECFB03-E152-4DF2-B979-558DCE18300C}" srcOrd="2" destOrd="0" presId="urn:microsoft.com/office/officeart/2018/5/layout/IconCircleLabelList"/>
    <dgm:cxn modelId="{60F81803-DCD9-0341-945E-09C44EBC6BD6}" type="presParOf" srcId="{3E79E96F-72AA-4066-AC32-3F77A39383EB}" destId="{6D873A69-1E96-4B0E-98A2-AD75E40FDAAB}" srcOrd="3" destOrd="0" presId="urn:microsoft.com/office/officeart/2018/5/layout/IconCircleLabelList"/>
    <dgm:cxn modelId="{53DBE089-13BA-AB48-B512-D98D6F4D47F9}" type="presParOf" srcId="{CFA6475A-6B66-4DD9-A02C-0A9B7141877D}" destId="{7417B673-61AA-4B32-920D-F5AC9B64550B}" srcOrd="5" destOrd="0" presId="urn:microsoft.com/office/officeart/2018/5/layout/IconCircleLabelList"/>
    <dgm:cxn modelId="{E62C23BB-AA74-194D-8F41-A93A640D3641}" type="presParOf" srcId="{CFA6475A-6B66-4DD9-A02C-0A9B7141877D}" destId="{A50E96AD-BDAB-43C5-9885-D40D7728CE39}" srcOrd="6" destOrd="0" presId="urn:microsoft.com/office/officeart/2018/5/layout/IconCircleLabelList"/>
    <dgm:cxn modelId="{18375656-8FFF-D64E-B42A-A6962B82CC91}" type="presParOf" srcId="{A50E96AD-BDAB-43C5-9885-D40D7728CE39}" destId="{EF586236-0D0D-4098-8529-45C24EA9A1CA}" srcOrd="0" destOrd="0" presId="urn:microsoft.com/office/officeart/2018/5/layout/IconCircleLabelList"/>
    <dgm:cxn modelId="{49CE96D4-6708-F642-AB7D-53D2F84A4216}" type="presParOf" srcId="{A50E96AD-BDAB-43C5-9885-D40D7728CE39}" destId="{3C40ADD0-AD2E-4584-AE8A-F9E8FDF46A19}" srcOrd="1" destOrd="0" presId="urn:microsoft.com/office/officeart/2018/5/layout/IconCircleLabelList"/>
    <dgm:cxn modelId="{1BD22019-0CF3-D045-93ED-10B53F77269B}" type="presParOf" srcId="{A50E96AD-BDAB-43C5-9885-D40D7728CE39}" destId="{DA0C2B42-08B2-4A2B-B813-4B57701E6689}" srcOrd="2" destOrd="0" presId="urn:microsoft.com/office/officeart/2018/5/layout/IconCircleLabelList"/>
    <dgm:cxn modelId="{2A170A8C-A4CC-6543-A4D7-3D8AE71C34CE}" type="presParOf" srcId="{A50E96AD-BDAB-43C5-9885-D40D7728CE39}" destId="{2D8D3FBB-B35E-4BCF-958D-B206766EC322}" srcOrd="3" destOrd="0" presId="urn:microsoft.com/office/officeart/2018/5/layout/IconCircleLabelList"/>
    <dgm:cxn modelId="{214D39D2-D720-F44F-AE7A-C0B9BB94B6E8}" type="presParOf" srcId="{CFA6475A-6B66-4DD9-A02C-0A9B7141877D}" destId="{DF534A94-EEA6-4EE0-B787-C927A0CD6DC2}" srcOrd="7" destOrd="0" presId="urn:microsoft.com/office/officeart/2018/5/layout/IconCircleLabelList"/>
    <dgm:cxn modelId="{EA099DBB-BA0A-C840-9685-BF456BC587DE}" type="presParOf" srcId="{CFA6475A-6B66-4DD9-A02C-0A9B7141877D}" destId="{8FF2FB1E-665D-450E-A263-BEC0D9D5E9FF}" srcOrd="8" destOrd="0" presId="urn:microsoft.com/office/officeart/2018/5/layout/IconCircleLabelList"/>
    <dgm:cxn modelId="{4CCBF11D-C46E-6D43-998A-C27DF86615B4}" type="presParOf" srcId="{8FF2FB1E-665D-450E-A263-BEC0D9D5E9FF}" destId="{C1C16C4C-F765-4F4D-A380-693573960B26}" srcOrd="0" destOrd="0" presId="urn:microsoft.com/office/officeart/2018/5/layout/IconCircleLabelList"/>
    <dgm:cxn modelId="{FB35916F-2280-454A-A78F-D1793565E5D1}" type="presParOf" srcId="{8FF2FB1E-665D-450E-A263-BEC0D9D5E9FF}" destId="{DE9FC91A-2EA7-4323-8243-0C8AF5166F32}" srcOrd="1" destOrd="0" presId="urn:microsoft.com/office/officeart/2018/5/layout/IconCircleLabelList"/>
    <dgm:cxn modelId="{2BBB99FE-EFEC-0843-B6D1-E204DA980F14}" type="presParOf" srcId="{8FF2FB1E-665D-450E-A263-BEC0D9D5E9FF}" destId="{66EFC81B-816E-4AB9-833C-156A56193A65}" srcOrd="2" destOrd="0" presId="urn:microsoft.com/office/officeart/2018/5/layout/IconCircleLabelList"/>
    <dgm:cxn modelId="{5D1ACEB1-33FD-B148-A5C8-EA9C061489EF}" type="presParOf" srcId="{8FF2FB1E-665D-450E-A263-BEC0D9D5E9FF}" destId="{B9351742-BCD5-47D2-849D-0BC24FE220B0}" srcOrd="3" destOrd="0" presId="urn:microsoft.com/office/officeart/2018/5/layout/IconCircleLabelList"/>
    <dgm:cxn modelId="{EB91C088-94EA-CE43-9521-5099883CABE9}" type="presParOf" srcId="{CFA6475A-6B66-4DD9-A02C-0A9B7141877D}" destId="{70F21711-A593-4F8B-8E46-4635088C3990}" srcOrd="9" destOrd="0" presId="urn:microsoft.com/office/officeart/2018/5/layout/IconCircleLabelList"/>
    <dgm:cxn modelId="{151B99A8-F731-104A-8B17-C6CE0382DE02}" type="presParOf" srcId="{CFA6475A-6B66-4DD9-A02C-0A9B7141877D}" destId="{2BA99C23-20FE-44CB-8632-67EFDF8FDB63}" srcOrd="10" destOrd="0" presId="urn:microsoft.com/office/officeart/2018/5/layout/IconCircleLabelList"/>
    <dgm:cxn modelId="{1E90D516-A7F0-C642-93D6-0C413044A349}" type="presParOf" srcId="{2BA99C23-20FE-44CB-8632-67EFDF8FDB63}" destId="{0538A5CE-0775-4A69-B38D-B27E34F3E474}" srcOrd="0" destOrd="0" presId="urn:microsoft.com/office/officeart/2018/5/layout/IconCircleLabelList"/>
    <dgm:cxn modelId="{1157B65F-3B04-8E49-AA45-2F9018C14517}" type="presParOf" srcId="{2BA99C23-20FE-44CB-8632-67EFDF8FDB63}" destId="{0531525A-E271-48CB-A401-A631B54D53D6}" srcOrd="1" destOrd="0" presId="urn:microsoft.com/office/officeart/2018/5/layout/IconCircleLabelList"/>
    <dgm:cxn modelId="{7671D5AB-AD5A-9B4A-860D-A48F56E1E853}" type="presParOf" srcId="{2BA99C23-20FE-44CB-8632-67EFDF8FDB63}" destId="{A50981E2-3180-4440-84A0-6E97CCC08A46}" srcOrd="2" destOrd="0" presId="urn:microsoft.com/office/officeart/2018/5/layout/IconCircleLabelList"/>
    <dgm:cxn modelId="{125AD72F-692E-F14A-9E57-601F6BBF46D3}" type="presParOf" srcId="{2BA99C23-20FE-44CB-8632-67EFDF8FDB63}" destId="{0BD894F5-4270-412A-B2D5-CBAB07B1E0ED}" srcOrd="3" destOrd="0" presId="urn:microsoft.com/office/officeart/2018/5/layout/IconCircleLabelList"/>
    <dgm:cxn modelId="{EB5AED73-D6DC-1C4A-9973-F9A5909CA350}" type="presParOf" srcId="{CFA6475A-6B66-4DD9-A02C-0A9B7141877D}" destId="{C332BF91-8D40-4C22-81A4-ED3C47B0BB99}" srcOrd="11" destOrd="0" presId="urn:microsoft.com/office/officeart/2018/5/layout/IconCircleLabelList"/>
    <dgm:cxn modelId="{1FCB4E2A-5B35-724B-A4E7-9D93425A76DB}" type="presParOf" srcId="{CFA6475A-6B66-4DD9-A02C-0A9B7141877D}" destId="{40D3305D-A170-41F5-8AD0-47A617F10879}" srcOrd="12" destOrd="0" presId="urn:microsoft.com/office/officeart/2018/5/layout/IconCircleLabelList"/>
    <dgm:cxn modelId="{FD1A024B-46D2-7148-BAAE-66F9BACF8B60}" type="presParOf" srcId="{40D3305D-A170-41F5-8AD0-47A617F10879}" destId="{20DD5E26-9FF5-48C5-A095-2C6A75B112BA}" srcOrd="0" destOrd="0" presId="urn:microsoft.com/office/officeart/2018/5/layout/IconCircleLabelList"/>
    <dgm:cxn modelId="{C7C728A3-A5B0-FA43-93AC-5B5A9A68A9E5}" type="presParOf" srcId="{40D3305D-A170-41F5-8AD0-47A617F10879}" destId="{74C46CD9-75ED-4B21-9CE3-C2B6DF88A1C8}" srcOrd="1" destOrd="0" presId="urn:microsoft.com/office/officeart/2018/5/layout/IconCircleLabelList"/>
    <dgm:cxn modelId="{2711F6B2-1313-D34C-9E41-0B348E569861}" type="presParOf" srcId="{40D3305D-A170-41F5-8AD0-47A617F10879}" destId="{2239F9B6-A283-417E-B812-E9CA924C156F}" srcOrd="2" destOrd="0" presId="urn:microsoft.com/office/officeart/2018/5/layout/IconCircleLabelList"/>
    <dgm:cxn modelId="{7F984B64-CA32-5648-96FE-40D50DA7D7A3}" type="presParOf" srcId="{40D3305D-A170-41F5-8AD0-47A617F10879}" destId="{E3C5C875-50F6-453C-B3A6-4A3957121EA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02D073-6C3F-4E2F-A001-5C2A6CBAD28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6562349-982C-4279-BC35-752AED093417}">
      <dgm:prSet/>
      <dgm:spPr/>
      <dgm:t>
        <a:bodyPr/>
        <a:lstStyle/>
        <a:p>
          <a:r>
            <a:rPr lang="en-US"/>
            <a:t>Built using JavaScript, ReactJS, Node.js Express Architecture with CORS, Authentication &amp; Authorization middleware, Mongoose ODM.</a:t>
          </a:r>
        </a:p>
      </dgm:t>
    </dgm:pt>
    <dgm:pt modelId="{8283B5DA-A547-40FF-A428-EA26E0F3F056}" type="parTrans" cxnId="{B8C68500-68F4-4CD3-B9BA-7DE6DDD0DB1A}">
      <dgm:prSet/>
      <dgm:spPr/>
      <dgm:t>
        <a:bodyPr/>
        <a:lstStyle/>
        <a:p>
          <a:endParaRPr lang="en-US"/>
        </a:p>
      </dgm:t>
    </dgm:pt>
    <dgm:pt modelId="{6B827194-3A1F-42AC-9D76-924DE20D0E79}" type="sibTrans" cxnId="{B8C68500-68F4-4CD3-B9BA-7DE6DDD0DB1A}">
      <dgm:prSet/>
      <dgm:spPr/>
      <dgm:t>
        <a:bodyPr/>
        <a:lstStyle/>
        <a:p>
          <a:endParaRPr lang="en-US"/>
        </a:p>
      </dgm:t>
    </dgm:pt>
    <dgm:pt modelId="{5AE88677-103B-42AB-B5B8-A402E9091F38}">
      <dgm:prSet/>
      <dgm:spPr/>
      <dgm:t>
        <a:bodyPr/>
        <a:lstStyle/>
        <a:p>
          <a:r>
            <a:rPr lang="en-US"/>
            <a:t>Appropriate flow for User Signup &amp; User Login, JWT Authentication, Logout.</a:t>
          </a:r>
        </a:p>
      </dgm:t>
    </dgm:pt>
    <dgm:pt modelId="{2608EAC4-8588-4E98-8E9F-289F30C2BF0E}" type="parTrans" cxnId="{F6D94721-8182-4C0C-904A-49B9D0BF3362}">
      <dgm:prSet/>
      <dgm:spPr/>
      <dgm:t>
        <a:bodyPr/>
        <a:lstStyle/>
        <a:p>
          <a:endParaRPr lang="en-US"/>
        </a:p>
      </dgm:t>
    </dgm:pt>
    <dgm:pt modelId="{24284A37-487A-448B-8958-30ABEFDA0FA1}" type="sibTrans" cxnId="{F6D94721-8182-4C0C-904A-49B9D0BF3362}">
      <dgm:prSet/>
      <dgm:spPr/>
      <dgm:t>
        <a:bodyPr/>
        <a:lstStyle/>
        <a:p>
          <a:endParaRPr lang="en-US"/>
        </a:p>
      </dgm:t>
    </dgm:pt>
    <dgm:pt modelId="{7076C4BB-788C-455B-BBDB-2891D2CC0F0C}">
      <dgm:prSet/>
      <dgm:spPr/>
      <dgm:t>
        <a:bodyPr/>
        <a:lstStyle/>
        <a:p>
          <a:r>
            <a:rPr lang="en-US"/>
            <a:t>Used Mongoose to interact with MongoDB Database.</a:t>
          </a:r>
        </a:p>
      </dgm:t>
    </dgm:pt>
    <dgm:pt modelId="{35849A51-2DFD-4333-8A74-0D250336D4C7}" type="parTrans" cxnId="{2BA27C8D-B6CE-4385-B801-9BC6C5631F09}">
      <dgm:prSet/>
      <dgm:spPr/>
      <dgm:t>
        <a:bodyPr/>
        <a:lstStyle/>
        <a:p>
          <a:endParaRPr lang="en-US"/>
        </a:p>
      </dgm:t>
    </dgm:pt>
    <dgm:pt modelId="{74AF4441-3810-4EFB-A044-9CE4E3E2C78A}" type="sibTrans" cxnId="{2BA27C8D-B6CE-4385-B801-9BC6C5631F09}">
      <dgm:prSet/>
      <dgm:spPr/>
      <dgm:t>
        <a:bodyPr/>
        <a:lstStyle/>
        <a:p>
          <a:endParaRPr lang="en-US"/>
        </a:p>
      </dgm:t>
    </dgm:pt>
    <dgm:pt modelId="{FB8B9C02-F84F-4DF4-BE16-45DB73801BF3}">
      <dgm:prSet/>
      <dgm:spPr/>
      <dgm:t>
        <a:bodyPr/>
        <a:lstStyle/>
        <a:p>
          <a:r>
            <a:rPr lang="en-US"/>
            <a:t>Fetch API making HTTP requests to fetch or save data from client.</a:t>
          </a:r>
        </a:p>
      </dgm:t>
    </dgm:pt>
    <dgm:pt modelId="{B546D42E-3EFD-4617-AC63-49B532C1196F}" type="parTrans" cxnId="{AD532F9F-22FA-46E2-AAA2-19A2DFC930B0}">
      <dgm:prSet/>
      <dgm:spPr/>
      <dgm:t>
        <a:bodyPr/>
        <a:lstStyle/>
        <a:p>
          <a:endParaRPr lang="en-US"/>
        </a:p>
      </dgm:t>
    </dgm:pt>
    <dgm:pt modelId="{CF86B205-F714-4ED5-98C0-F9C4F1AA75F9}" type="sibTrans" cxnId="{AD532F9F-22FA-46E2-AAA2-19A2DFC930B0}">
      <dgm:prSet/>
      <dgm:spPr/>
      <dgm:t>
        <a:bodyPr/>
        <a:lstStyle/>
        <a:p>
          <a:endParaRPr lang="en-US"/>
        </a:p>
      </dgm:t>
    </dgm:pt>
    <dgm:pt modelId="{A20CDCFC-E2DF-4586-A652-E008CB568B53}">
      <dgm:prSet/>
      <dgm:spPr/>
      <dgm:t>
        <a:bodyPr/>
        <a:lstStyle/>
        <a:p>
          <a:r>
            <a:rPr lang="en-US"/>
            <a:t>Used HTTP REST API for searching and retrieving user data from server.</a:t>
          </a:r>
        </a:p>
      </dgm:t>
    </dgm:pt>
    <dgm:pt modelId="{CBC34D74-6741-48E2-8F3B-8E9933164252}" type="parTrans" cxnId="{76632A2C-EDEB-430F-AF40-3302A24064D2}">
      <dgm:prSet/>
      <dgm:spPr/>
      <dgm:t>
        <a:bodyPr/>
        <a:lstStyle/>
        <a:p>
          <a:endParaRPr lang="en-US"/>
        </a:p>
      </dgm:t>
    </dgm:pt>
    <dgm:pt modelId="{A00CDD20-6E8A-41E0-9468-78A030672CE4}" type="sibTrans" cxnId="{76632A2C-EDEB-430F-AF40-3302A24064D2}">
      <dgm:prSet/>
      <dgm:spPr/>
      <dgm:t>
        <a:bodyPr/>
        <a:lstStyle/>
        <a:p>
          <a:endParaRPr lang="en-US"/>
        </a:p>
      </dgm:t>
    </dgm:pt>
    <dgm:pt modelId="{F24F1F97-393E-214A-923D-A40083282F80}" type="pres">
      <dgm:prSet presAssocID="{5F02D073-6C3F-4E2F-A001-5C2A6CBAD284}" presName="linear" presStyleCnt="0">
        <dgm:presLayoutVars>
          <dgm:animLvl val="lvl"/>
          <dgm:resizeHandles val="exact"/>
        </dgm:presLayoutVars>
      </dgm:prSet>
      <dgm:spPr/>
    </dgm:pt>
    <dgm:pt modelId="{CD564902-798C-DB4E-B2D6-5DDF9005B058}" type="pres">
      <dgm:prSet presAssocID="{26562349-982C-4279-BC35-752AED0934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E12F462-1ED7-674B-8DD2-DA05908FC16F}" type="pres">
      <dgm:prSet presAssocID="{6B827194-3A1F-42AC-9D76-924DE20D0E79}" presName="spacer" presStyleCnt="0"/>
      <dgm:spPr/>
    </dgm:pt>
    <dgm:pt modelId="{8E4CDFC3-023C-244A-8ED5-38BF17DA402B}" type="pres">
      <dgm:prSet presAssocID="{5AE88677-103B-42AB-B5B8-A402E9091F3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B111587-8C1D-7847-9C49-1DE68736034D}" type="pres">
      <dgm:prSet presAssocID="{24284A37-487A-448B-8958-30ABEFDA0FA1}" presName="spacer" presStyleCnt="0"/>
      <dgm:spPr/>
    </dgm:pt>
    <dgm:pt modelId="{52A35371-7B37-D146-A03A-8D3280A9257B}" type="pres">
      <dgm:prSet presAssocID="{7076C4BB-788C-455B-BBDB-2891D2CC0F0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128CBFA-9C70-1341-BBDA-B3AF4EF007FA}" type="pres">
      <dgm:prSet presAssocID="{74AF4441-3810-4EFB-A044-9CE4E3E2C78A}" presName="spacer" presStyleCnt="0"/>
      <dgm:spPr/>
    </dgm:pt>
    <dgm:pt modelId="{0009615E-3E97-C14C-B4F0-5A88F8069BB9}" type="pres">
      <dgm:prSet presAssocID="{FB8B9C02-F84F-4DF4-BE16-45DB73801BF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A144DC4-409D-D047-B9EF-59DB9B7D288C}" type="pres">
      <dgm:prSet presAssocID="{CF86B205-F714-4ED5-98C0-F9C4F1AA75F9}" presName="spacer" presStyleCnt="0"/>
      <dgm:spPr/>
    </dgm:pt>
    <dgm:pt modelId="{73E2753A-6B93-7146-B428-030F8A4DC419}" type="pres">
      <dgm:prSet presAssocID="{A20CDCFC-E2DF-4586-A652-E008CB568B5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8C68500-68F4-4CD3-B9BA-7DE6DDD0DB1A}" srcId="{5F02D073-6C3F-4E2F-A001-5C2A6CBAD284}" destId="{26562349-982C-4279-BC35-752AED093417}" srcOrd="0" destOrd="0" parTransId="{8283B5DA-A547-40FF-A428-EA26E0F3F056}" sibTransId="{6B827194-3A1F-42AC-9D76-924DE20D0E79}"/>
    <dgm:cxn modelId="{4BA90E1B-4F56-274C-8811-2E20026915EE}" type="presOf" srcId="{7076C4BB-788C-455B-BBDB-2891D2CC0F0C}" destId="{52A35371-7B37-D146-A03A-8D3280A9257B}" srcOrd="0" destOrd="0" presId="urn:microsoft.com/office/officeart/2005/8/layout/vList2"/>
    <dgm:cxn modelId="{F6D94721-8182-4C0C-904A-49B9D0BF3362}" srcId="{5F02D073-6C3F-4E2F-A001-5C2A6CBAD284}" destId="{5AE88677-103B-42AB-B5B8-A402E9091F38}" srcOrd="1" destOrd="0" parTransId="{2608EAC4-8588-4E98-8E9F-289F30C2BF0E}" sibTransId="{24284A37-487A-448B-8958-30ABEFDA0FA1}"/>
    <dgm:cxn modelId="{3E68B025-3D9D-F648-83F2-D1C6E7A9D764}" type="presOf" srcId="{5AE88677-103B-42AB-B5B8-A402E9091F38}" destId="{8E4CDFC3-023C-244A-8ED5-38BF17DA402B}" srcOrd="0" destOrd="0" presId="urn:microsoft.com/office/officeart/2005/8/layout/vList2"/>
    <dgm:cxn modelId="{76632A2C-EDEB-430F-AF40-3302A24064D2}" srcId="{5F02D073-6C3F-4E2F-A001-5C2A6CBAD284}" destId="{A20CDCFC-E2DF-4586-A652-E008CB568B53}" srcOrd="4" destOrd="0" parTransId="{CBC34D74-6741-48E2-8F3B-8E9933164252}" sibTransId="{A00CDD20-6E8A-41E0-9468-78A030672CE4}"/>
    <dgm:cxn modelId="{C664AA2E-F6B6-794B-8E94-AECBEC8E5BE2}" type="presOf" srcId="{A20CDCFC-E2DF-4586-A652-E008CB568B53}" destId="{73E2753A-6B93-7146-B428-030F8A4DC419}" srcOrd="0" destOrd="0" presId="urn:microsoft.com/office/officeart/2005/8/layout/vList2"/>
    <dgm:cxn modelId="{24C1B83C-A893-3A48-87BF-B1A435FD6AC3}" type="presOf" srcId="{26562349-982C-4279-BC35-752AED093417}" destId="{CD564902-798C-DB4E-B2D6-5DDF9005B058}" srcOrd="0" destOrd="0" presId="urn:microsoft.com/office/officeart/2005/8/layout/vList2"/>
    <dgm:cxn modelId="{DFA78755-2CBD-E644-8629-D0E2543CE4E1}" type="presOf" srcId="{FB8B9C02-F84F-4DF4-BE16-45DB73801BF3}" destId="{0009615E-3E97-C14C-B4F0-5A88F8069BB9}" srcOrd="0" destOrd="0" presId="urn:microsoft.com/office/officeart/2005/8/layout/vList2"/>
    <dgm:cxn modelId="{2BA27C8D-B6CE-4385-B801-9BC6C5631F09}" srcId="{5F02D073-6C3F-4E2F-A001-5C2A6CBAD284}" destId="{7076C4BB-788C-455B-BBDB-2891D2CC0F0C}" srcOrd="2" destOrd="0" parTransId="{35849A51-2DFD-4333-8A74-0D250336D4C7}" sibTransId="{74AF4441-3810-4EFB-A044-9CE4E3E2C78A}"/>
    <dgm:cxn modelId="{AD532F9F-22FA-46E2-AAA2-19A2DFC930B0}" srcId="{5F02D073-6C3F-4E2F-A001-5C2A6CBAD284}" destId="{FB8B9C02-F84F-4DF4-BE16-45DB73801BF3}" srcOrd="3" destOrd="0" parTransId="{B546D42E-3EFD-4617-AC63-49B532C1196F}" sibTransId="{CF86B205-F714-4ED5-98C0-F9C4F1AA75F9}"/>
    <dgm:cxn modelId="{255ED8AB-AACF-424A-B220-CFDD31410C8B}" type="presOf" srcId="{5F02D073-6C3F-4E2F-A001-5C2A6CBAD284}" destId="{F24F1F97-393E-214A-923D-A40083282F80}" srcOrd="0" destOrd="0" presId="urn:microsoft.com/office/officeart/2005/8/layout/vList2"/>
    <dgm:cxn modelId="{B6A34B17-A2AA-5F47-98B6-4A5C1F1B6C07}" type="presParOf" srcId="{F24F1F97-393E-214A-923D-A40083282F80}" destId="{CD564902-798C-DB4E-B2D6-5DDF9005B058}" srcOrd="0" destOrd="0" presId="urn:microsoft.com/office/officeart/2005/8/layout/vList2"/>
    <dgm:cxn modelId="{F29CD0A4-048F-0D4A-A06F-12137A5E5EDA}" type="presParOf" srcId="{F24F1F97-393E-214A-923D-A40083282F80}" destId="{CE12F462-1ED7-674B-8DD2-DA05908FC16F}" srcOrd="1" destOrd="0" presId="urn:microsoft.com/office/officeart/2005/8/layout/vList2"/>
    <dgm:cxn modelId="{174C6FD3-4991-C44D-AE3F-DE8126F8641A}" type="presParOf" srcId="{F24F1F97-393E-214A-923D-A40083282F80}" destId="{8E4CDFC3-023C-244A-8ED5-38BF17DA402B}" srcOrd="2" destOrd="0" presId="urn:microsoft.com/office/officeart/2005/8/layout/vList2"/>
    <dgm:cxn modelId="{8CA77A72-1528-404A-BCD4-0E6EA72FFE2B}" type="presParOf" srcId="{F24F1F97-393E-214A-923D-A40083282F80}" destId="{7B111587-8C1D-7847-9C49-1DE68736034D}" srcOrd="3" destOrd="0" presId="urn:microsoft.com/office/officeart/2005/8/layout/vList2"/>
    <dgm:cxn modelId="{F886EF23-A2C1-DD43-9119-95ECA7C5F767}" type="presParOf" srcId="{F24F1F97-393E-214A-923D-A40083282F80}" destId="{52A35371-7B37-D146-A03A-8D3280A9257B}" srcOrd="4" destOrd="0" presId="urn:microsoft.com/office/officeart/2005/8/layout/vList2"/>
    <dgm:cxn modelId="{DCADB231-F694-C84B-A9A3-5D6F70BCB276}" type="presParOf" srcId="{F24F1F97-393E-214A-923D-A40083282F80}" destId="{2128CBFA-9C70-1341-BBDA-B3AF4EF007FA}" srcOrd="5" destOrd="0" presId="urn:microsoft.com/office/officeart/2005/8/layout/vList2"/>
    <dgm:cxn modelId="{49C28256-42CE-6449-8CEC-C20D161F3D48}" type="presParOf" srcId="{F24F1F97-393E-214A-923D-A40083282F80}" destId="{0009615E-3E97-C14C-B4F0-5A88F8069BB9}" srcOrd="6" destOrd="0" presId="urn:microsoft.com/office/officeart/2005/8/layout/vList2"/>
    <dgm:cxn modelId="{13D4F9AD-EB64-094B-817C-88815A26D2C1}" type="presParOf" srcId="{F24F1F97-393E-214A-923D-A40083282F80}" destId="{8A144DC4-409D-D047-B9EF-59DB9B7D288C}" srcOrd="7" destOrd="0" presId="urn:microsoft.com/office/officeart/2005/8/layout/vList2"/>
    <dgm:cxn modelId="{695FAF36-EB7A-744E-A829-775EC746901F}" type="presParOf" srcId="{F24F1F97-393E-214A-923D-A40083282F80}" destId="{73E2753A-6B93-7146-B428-030F8A4DC41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B61577-271B-406A-9E25-0118A854E2F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A0B5EE8-E195-4CA7-BC64-3EEDC32659D1}">
      <dgm:prSet/>
      <dgm:spPr/>
      <dgm:t>
        <a:bodyPr/>
        <a:lstStyle/>
        <a:p>
          <a:r>
            <a:rPr lang="en-US"/>
            <a:t>Used ExerciseDB API(RapidAPI) for searching and retrieving over 1000+ exercises.</a:t>
          </a:r>
        </a:p>
      </dgm:t>
    </dgm:pt>
    <dgm:pt modelId="{827FB3B2-499A-4848-AB45-C2BF877A82BE}" type="parTrans" cxnId="{76DB497C-31AF-4645-8064-D3749F42CBE9}">
      <dgm:prSet/>
      <dgm:spPr/>
      <dgm:t>
        <a:bodyPr/>
        <a:lstStyle/>
        <a:p>
          <a:endParaRPr lang="en-US"/>
        </a:p>
      </dgm:t>
    </dgm:pt>
    <dgm:pt modelId="{874B5FEC-EC8F-40D9-9F6A-C530318FE172}" type="sibTrans" cxnId="{76DB497C-31AF-4645-8064-D3749F42CBE9}">
      <dgm:prSet/>
      <dgm:spPr/>
      <dgm:t>
        <a:bodyPr/>
        <a:lstStyle/>
        <a:p>
          <a:endParaRPr lang="en-US"/>
        </a:p>
      </dgm:t>
    </dgm:pt>
    <dgm:pt modelId="{EBBAEF66-191E-4768-90EA-BD747D8574B2}">
      <dgm:prSet/>
      <dgm:spPr/>
      <dgm:t>
        <a:bodyPr/>
        <a:lstStyle/>
        <a:p>
          <a:r>
            <a:rPr lang="en-US"/>
            <a:t>Incorporated YouTube API to fetch search results and to retrieve videos using Youtube Search and Download  API (RapidAPI).</a:t>
          </a:r>
        </a:p>
      </dgm:t>
    </dgm:pt>
    <dgm:pt modelId="{7415E841-D4AA-4882-8145-9219B0943EDE}" type="parTrans" cxnId="{4CC66B9E-9DA9-4DDA-AC47-36C6AAED8B17}">
      <dgm:prSet/>
      <dgm:spPr/>
      <dgm:t>
        <a:bodyPr/>
        <a:lstStyle/>
        <a:p>
          <a:endParaRPr lang="en-US"/>
        </a:p>
      </dgm:t>
    </dgm:pt>
    <dgm:pt modelId="{BC41C099-E6E8-4F87-AD2E-8DEB7F88FC98}" type="sibTrans" cxnId="{4CC66B9E-9DA9-4DDA-AC47-36C6AAED8B17}">
      <dgm:prSet/>
      <dgm:spPr/>
      <dgm:t>
        <a:bodyPr/>
        <a:lstStyle/>
        <a:p>
          <a:endParaRPr lang="en-US"/>
        </a:p>
      </dgm:t>
    </dgm:pt>
    <dgm:pt modelId="{9B52DAB1-7CA3-40DA-9F91-BA101823DF81}">
      <dgm:prSet/>
      <dgm:spPr/>
      <dgm:t>
        <a:bodyPr/>
        <a:lstStyle/>
        <a:p>
          <a:r>
            <a:rPr lang="en-US"/>
            <a:t>Used </a:t>
          </a:r>
          <a:r>
            <a:rPr lang="en-US" b="0" i="0"/>
            <a:t>Body Mass Index (BMI) Calculator API(RapidAPI) to calculate BMI of users</a:t>
          </a:r>
          <a:r>
            <a:rPr lang="en-US"/>
            <a:t>.</a:t>
          </a:r>
        </a:p>
      </dgm:t>
    </dgm:pt>
    <dgm:pt modelId="{8A8CE8BC-8668-402A-8501-6A9B41BA5EDD}" type="parTrans" cxnId="{DA78B1D2-00B3-4993-90AE-1C73D5ECDF82}">
      <dgm:prSet/>
      <dgm:spPr/>
      <dgm:t>
        <a:bodyPr/>
        <a:lstStyle/>
        <a:p>
          <a:endParaRPr lang="en-US"/>
        </a:p>
      </dgm:t>
    </dgm:pt>
    <dgm:pt modelId="{1881B0BE-F4B5-4B51-906B-E4789FB8D936}" type="sibTrans" cxnId="{DA78B1D2-00B3-4993-90AE-1C73D5ECDF82}">
      <dgm:prSet/>
      <dgm:spPr/>
      <dgm:t>
        <a:bodyPr/>
        <a:lstStyle/>
        <a:p>
          <a:endParaRPr lang="en-US"/>
        </a:p>
      </dgm:t>
    </dgm:pt>
    <dgm:pt modelId="{4717885E-9104-42C4-A135-156EBFA8205C}">
      <dgm:prSet/>
      <dgm:spPr/>
      <dgm:t>
        <a:bodyPr/>
        <a:lstStyle/>
        <a:p>
          <a:r>
            <a:rPr lang="en-US"/>
            <a:t>Used Calorie Ninjas API to calculate nutritional value of each meal.</a:t>
          </a:r>
        </a:p>
      </dgm:t>
    </dgm:pt>
    <dgm:pt modelId="{4F063F22-F615-401B-83E0-1BBA928C6746}" type="parTrans" cxnId="{B916110C-4692-4A53-81F5-C1206E74AB98}">
      <dgm:prSet/>
      <dgm:spPr/>
      <dgm:t>
        <a:bodyPr/>
        <a:lstStyle/>
        <a:p>
          <a:endParaRPr lang="en-US"/>
        </a:p>
      </dgm:t>
    </dgm:pt>
    <dgm:pt modelId="{566E5DAA-C262-48B0-A5F3-724EB2A31C57}" type="sibTrans" cxnId="{B916110C-4692-4A53-81F5-C1206E74AB98}">
      <dgm:prSet/>
      <dgm:spPr/>
      <dgm:t>
        <a:bodyPr/>
        <a:lstStyle/>
        <a:p>
          <a:endParaRPr lang="en-US"/>
        </a:p>
      </dgm:t>
    </dgm:pt>
    <dgm:pt modelId="{E9C3DD5F-7CBB-654D-B1BE-ACF6E73E96FE}" type="pres">
      <dgm:prSet presAssocID="{16B61577-271B-406A-9E25-0118A854E2FF}" presName="linear" presStyleCnt="0">
        <dgm:presLayoutVars>
          <dgm:animLvl val="lvl"/>
          <dgm:resizeHandles val="exact"/>
        </dgm:presLayoutVars>
      </dgm:prSet>
      <dgm:spPr/>
    </dgm:pt>
    <dgm:pt modelId="{D337BCDD-4DA0-1D45-A943-37388BD551FC}" type="pres">
      <dgm:prSet presAssocID="{EA0B5EE8-E195-4CA7-BC64-3EEDC32659D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01B9246-1535-C744-BA31-513FA7D8DD18}" type="pres">
      <dgm:prSet presAssocID="{874B5FEC-EC8F-40D9-9F6A-C530318FE172}" presName="spacer" presStyleCnt="0"/>
      <dgm:spPr/>
    </dgm:pt>
    <dgm:pt modelId="{0B2B7F1A-098E-2C4B-A589-BC66F244CDCF}" type="pres">
      <dgm:prSet presAssocID="{EBBAEF66-191E-4768-90EA-BD747D8574B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A4E171E-34EF-5946-B5CE-AC8BA65CEB5C}" type="pres">
      <dgm:prSet presAssocID="{BC41C099-E6E8-4F87-AD2E-8DEB7F88FC98}" presName="spacer" presStyleCnt="0"/>
      <dgm:spPr/>
    </dgm:pt>
    <dgm:pt modelId="{DABECD45-4091-F643-A4E3-7AC89E429659}" type="pres">
      <dgm:prSet presAssocID="{9B52DAB1-7CA3-40DA-9F91-BA101823DF8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1CBEA31-3CEA-574A-9B17-87B8B7EB8724}" type="pres">
      <dgm:prSet presAssocID="{1881B0BE-F4B5-4B51-906B-E4789FB8D936}" presName="spacer" presStyleCnt="0"/>
      <dgm:spPr/>
    </dgm:pt>
    <dgm:pt modelId="{7CE333C2-B7DC-884E-BAF4-1DAA4770D08B}" type="pres">
      <dgm:prSet presAssocID="{4717885E-9104-42C4-A135-156EBFA8205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916110C-4692-4A53-81F5-C1206E74AB98}" srcId="{16B61577-271B-406A-9E25-0118A854E2FF}" destId="{4717885E-9104-42C4-A135-156EBFA8205C}" srcOrd="3" destOrd="0" parTransId="{4F063F22-F615-401B-83E0-1BBA928C6746}" sibTransId="{566E5DAA-C262-48B0-A5F3-724EB2A31C57}"/>
    <dgm:cxn modelId="{4DD77914-3550-5F45-9156-2CC414E9C9AA}" type="presOf" srcId="{9B52DAB1-7CA3-40DA-9F91-BA101823DF81}" destId="{DABECD45-4091-F643-A4E3-7AC89E429659}" srcOrd="0" destOrd="0" presId="urn:microsoft.com/office/officeart/2005/8/layout/vList2"/>
    <dgm:cxn modelId="{BEEF1C2F-2713-5A4D-83B0-52621D0A5597}" type="presOf" srcId="{EBBAEF66-191E-4768-90EA-BD747D8574B2}" destId="{0B2B7F1A-098E-2C4B-A589-BC66F244CDCF}" srcOrd="0" destOrd="0" presId="urn:microsoft.com/office/officeart/2005/8/layout/vList2"/>
    <dgm:cxn modelId="{F6724F43-796F-8E42-B76A-13280C71B6E6}" type="presOf" srcId="{4717885E-9104-42C4-A135-156EBFA8205C}" destId="{7CE333C2-B7DC-884E-BAF4-1DAA4770D08B}" srcOrd="0" destOrd="0" presId="urn:microsoft.com/office/officeart/2005/8/layout/vList2"/>
    <dgm:cxn modelId="{76DB497C-31AF-4645-8064-D3749F42CBE9}" srcId="{16B61577-271B-406A-9E25-0118A854E2FF}" destId="{EA0B5EE8-E195-4CA7-BC64-3EEDC32659D1}" srcOrd="0" destOrd="0" parTransId="{827FB3B2-499A-4848-AB45-C2BF877A82BE}" sibTransId="{874B5FEC-EC8F-40D9-9F6A-C530318FE172}"/>
    <dgm:cxn modelId="{4CC66B9E-9DA9-4DDA-AC47-36C6AAED8B17}" srcId="{16B61577-271B-406A-9E25-0118A854E2FF}" destId="{EBBAEF66-191E-4768-90EA-BD747D8574B2}" srcOrd="1" destOrd="0" parTransId="{7415E841-D4AA-4882-8145-9219B0943EDE}" sibTransId="{BC41C099-E6E8-4F87-AD2E-8DEB7F88FC98}"/>
    <dgm:cxn modelId="{5F64F2B3-4726-BD42-8F9F-427B6002580B}" type="presOf" srcId="{EA0B5EE8-E195-4CA7-BC64-3EEDC32659D1}" destId="{D337BCDD-4DA0-1D45-A943-37388BD551FC}" srcOrd="0" destOrd="0" presId="urn:microsoft.com/office/officeart/2005/8/layout/vList2"/>
    <dgm:cxn modelId="{DA78B1D2-00B3-4993-90AE-1C73D5ECDF82}" srcId="{16B61577-271B-406A-9E25-0118A854E2FF}" destId="{9B52DAB1-7CA3-40DA-9F91-BA101823DF81}" srcOrd="2" destOrd="0" parTransId="{8A8CE8BC-8668-402A-8501-6A9B41BA5EDD}" sibTransId="{1881B0BE-F4B5-4B51-906B-E4789FB8D936}"/>
    <dgm:cxn modelId="{6748C4F1-D638-D845-A01F-CEE4A3159C75}" type="presOf" srcId="{16B61577-271B-406A-9E25-0118A854E2FF}" destId="{E9C3DD5F-7CBB-654D-B1BE-ACF6E73E96FE}" srcOrd="0" destOrd="0" presId="urn:microsoft.com/office/officeart/2005/8/layout/vList2"/>
    <dgm:cxn modelId="{495EEA1D-D7B5-9546-AB2B-070D7B44B84C}" type="presParOf" srcId="{E9C3DD5F-7CBB-654D-B1BE-ACF6E73E96FE}" destId="{D337BCDD-4DA0-1D45-A943-37388BD551FC}" srcOrd="0" destOrd="0" presId="urn:microsoft.com/office/officeart/2005/8/layout/vList2"/>
    <dgm:cxn modelId="{E6DD9C3E-CB80-5448-9B59-4F36327F51B5}" type="presParOf" srcId="{E9C3DD5F-7CBB-654D-B1BE-ACF6E73E96FE}" destId="{201B9246-1535-C744-BA31-513FA7D8DD18}" srcOrd="1" destOrd="0" presId="urn:microsoft.com/office/officeart/2005/8/layout/vList2"/>
    <dgm:cxn modelId="{92087526-0E39-984F-955B-D09702CD8FC9}" type="presParOf" srcId="{E9C3DD5F-7CBB-654D-B1BE-ACF6E73E96FE}" destId="{0B2B7F1A-098E-2C4B-A589-BC66F244CDCF}" srcOrd="2" destOrd="0" presId="urn:microsoft.com/office/officeart/2005/8/layout/vList2"/>
    <dgm:cxn modelId="{33CAEF9C-AABE-CA41-8604-6B0379066E19}" type="presParOf" srcId="{E9C3DD5F-7CBB-654D-B1BE-ACF6E73E96FE}" destId="{5A4E171E-34EF-5946-B5CE-AC8BA65CEB5C}" srcOrd="3" destOrd="0" presId="urn:microsoft.com/office/officeart/2005/8/layout/vList2"/>
    <dgm:cxn modelId="{A9960446-02DC-F646-B654-DD570B60DF3B}" type="presParOf" srcId="{E9C3DD5F-7CBB-654D-B1BE-ACF6E73E96FE}" destId="{DABECD45-4091-F643-A4E3-7AC89E429659}" srcOrd="4" destOrd="0" presId="urn:microsoft.com/office/officeart/2005/8/layout/vList2"/>
    <dgm:cxn modelId="{78837D4D-6E61-E347-8F83-11774012F4CE}" type="presParOf" srcId="{E9C3DD5F-7CBB-654D-B1BE-ACF6E73E96FE}" destId="{21CBEA31-3CEA-574A-9B17-87B8B7EB8724}" srcOrd="5" destOrd="0" presId="urn:microsoft.com/office/officeart/2005/8/layout/vList2"/>
    <dgm:cxn modelId="{AAA22451-8EA7-7143-BEF8-B7BAD4F90C46}" type="presParOf" srcId="{E9C3DD5F-7CBB-654D-B1BE-ACF6E73E96FE}" destId="{7CE333C2-B7DC-884E-BAF4-1DAA4770D08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4A7A82-33CB-4EE7-97A1-BFA19A43EA5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DA38E26-CE89-40F6-8BA2-31D3B0593EEF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https://rapidapi.com/</a:t>
          </a:r>
          <a:endParaRPr lang="en-US"/>
        </a:p>
      </dgm:t>
    </dgm:pt>
    <dgm:pt modelId="{C16C8012-E402-4E10-BDDB-47758927AE8C}" type="parTrans" cxnId="{60790ABA-76F7-44B8-93FF-2EF41317C99F}">
      <dgm:prSet/>
      <dgm:spPr/>
      <dgm:t>
        <a:bodyPr/>
        <a:lstStyle/>
        <a:p>
          <a:endParaRPr lang="en-US"/>
        </a:p>
      </dgm:t>
    </dgm:pt>
    <dgm:pt modelId="{C3579827-D67E-4296-95B1-4155A2AFF5ED}" type="sibTrans" cxnId="{60790ABA-76F7-44B8-93FF-2EF41317C99F}">
      <dgm:prSet/>
      <dgm:spPr/>
      <dgm:t>
        <a:bodyPr/>
        <a:lstStyle/>
        <a:p>
          <a:endParaRPr lang="en-US"/>
        </a:p>
      </dgm:t>
    </dgm:pt>
    <dgm:pt modelId="{1234A8A2-7741-4297-8337-83407D905ECB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https://www.bezkoder.com/node-js-mongodb-auth-jwt/</a:t>
          </a:r>
          <a:endParaRPr lang="en-US"/>
        </a:p>
      </dgm:t>
    </dgm:pt>
    <dgm:pt modelId="{D2B77A5F-33B8-4169-89AF-9A027CB4A0C9}" type="parTrans" cxnId="{F0719841-0190-4EF8-ADF5-6DD04DE4DF69}">
      <dgm:prSet/>
      <dgm:spPr/>
      <dgm:t>
        <a:bodyPr/>
        <a:lstStyle/>
        <a:p>
          <a:endParaRPr lang="en-US"/>
        </a:p>
      </dgm:t>
    </dgm:pt>
    <dgm:pt modelId="{41F31CF0-5724-4D33-8FAF-041A282EB412}" type="sibTrans" cxnId="{F0719841-0190-4EF8-ADF5-6DD04DE4DF69}">
      <dgm:prSet/>
      <dgm:spPr/>
      <dgm:t>
        <a:bodyPr/>
        <a:lstStyle/>
        <a:p>
          <a:endParaRPr lang="en-US"/>
        </a:p>
      </dgm:t>
    </dgm:pt>
    <dgm:pt modelId="{FF128024-205D-4870-AA5E-9C9CF8920487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https://mui.com/material-ui/getting-started/overview/</a:t>
          </a:r>
          <a:endParaRPr lang="en-US"/>
        </a:p>
      </dgm:t>
    </dgm:pt>
    <dgm:pt modelId="{B56A1064-E717-4EF1-A4FD-B175529F29DD}" type="parTrans" cxnId="{E2EFE9FA-35F9-495E-A6E0-52D78C289086}">
      <dgm:prSet/>
      <dgm:spPr/>
      <dgm:t>
        <a:bodyPr/>
        <a:lstStyle/>
        <a:p>
          <a:endParaRPr lang="en-US"/>
        </a:p>
      </dgm:t>
    </dgm:pt>
    <dgm:pt modelId="{AEE701DE-E7C5-485A-8FF3-3F6CBAEC0B0A}" type="sibTrans" cxnId="{E2EFE9FA-35F9-495E-A6E0-52D78C289086}">
      <dgm:prSet/>
      <dgm:spPr/>
      <dgm:t>
        <a:bodyPr/>
        <a:lstStyle/>
        <a:p>
          <a:endParaRPr lang="en-US"/>
        </a:p>
      </dgm:t>
    </dgm:pt>
    <dgm:pt modelId="{66BBD63A-FDFA-47C8-A7F9-814E9C9DCDE1}">
      <dgm:prSet/>
      <dgm:spPr/>
      <dgm:t>
        <a:bodyPr/>
        <a:lstStyle/>
        <a:p>
          <a:r>
            <a:rPr lang="en-US">
              <a:hlinkClick xmlns:r="http://schemas.openxmlformats.org/officeDocument/2006/relationships" r:id="rId4"/>
            </a:rPr>
            <a:t>https://www.youtube.com/</a:t>
          </a:r>
          <a:endParaRPr lang="en-US"/>
        </a:p>
      </dgm:t>
    </dgm:pt>
    <dgm:pt modelId="{1217F0A9-937F-492C-B633-BCA3DCC25D56}" type="parTrans" cxnId="{3AC927DD-8A38-4C34-9BCB-58D99B433497}">
      <dgm:prSet/>
      <dgm:spPr/>
      <dgm:t>
        <a:bodyPr/>
        <a:lstStyle/>
        <a:p>
          <a:endParaRPr lang="en-US"/>
        </a:p>
      </dgm:t>
    </dgm:pt>
    <dgm:pt modelId="{5EA80FA3-7E44-4DE3-A3B3-1596EEBD024F}" type="sibTrans" cxnId="{3AC927DD-8A38-4C34-9BCB-58D99B433497}">
      <dgm:prSet/>
      <dgm:spPr/>
      <dgm:t>
        <a:bodyPr/>
        <a:lstStyle/>
        <a:p>
          <a:endParaRPr lang="en-US"/>
        </a:p>
      </dgm:t>
    </dgm:pt>
    <dgm:pt modelId="{2698EEA4-1AE3-41CD-A525-913259FB476E}">
      <dgm:prSet/>
      <dgm:spPr/>
      <dgm:t>
        <a:bodyPr/>
        <a:lstStyle/>
        <a:p>
          <a:r>
            <a:rPr lang="en-US">
              <a:hlinkClick xmlns:r="http://schemas.openxmlformats.org/officeDocument/2006/relationships" r:id="rId5"/>
            </a:rPr>
            <a:t>https://reactjs.org/docs/getting-started.html</a:t>
          </a:r>
          <a:endParaRPr lang="en-US"/>
        </a:p>
      </dgm:t>
    </dgm:pt>
    <dgm:pt modelId="{AD06F8B9-479E-4BFF-AD63-A4B85F8259DD}" type="parTrans" cxnId="{C6B9FE28-BE6E-43B5-9CEB-3AD2885E0C09}">
      <dgm:prSet/>
      <dgm:spPr/>
      <dgm:t>
        <a:bodyPr/>
        <a:lstStyle/>
        <a:p>
          <a:endParaRPr lang="en-US"/>
        </a:p>
      </dgm:t>
    </dgm:pt>
    <dgm:pt modelId="{534F6DC0-A401-497D-B82C-B95AEA21B982}" type="sibTrans" cxnId="{C6B9FE28-BE6E-43B5-9CEB-3AD2885E0C09}">
      <dgm:prSet/>
      <dgm:spPr/>
      <dgm:t>
        <a:bodyPr/>
        <a:lstStyle/>
        <a:p>
          <a:endParaRPr lang="en-US"/>
        </a:p>
      </dgm:t>
    </dgm:pt>
    <dgm:pt modelId="{95199245-506D-4511-B0F1-37DB4C5073DB}">
      <dgm:prSet/>
      <dgm:spPr/>
      <dgm:t>
        <a:bodyPr/>
        <a:lstStyle/>
        <a:p>
          <a:r>
            <a:rPr lang="en-US">
              <a:hlinkClick xmlns:r="http://schemas.openxmlformats.org/officeDocument/2006/relationships" r:id="rId6"/>
            </a:rPr>
            <a:t>https://developer.mozilla.org/en-US/docs/Web/JavaScript</a:t>
          </a:r>
          <a:endParaRPr lang="en-US"/>
        </a:p>
      </dgm:t>
    </dgm:pt>
    <dgm:pt modelId="{79D96F8D-246C-40E7-A7C1-79402DE307FC}" type="parTrans" cxnId="{DF1B38EA-47F4-4730-B0EF-0A8810E538CA}">
      <dgm:prSet/>
      <dgm:spPr/>
      <dgm:t>
        <a:bodyPr/>
        <a:lstStyle/>
        <a:p>
          <a:endParaRPr lang="en-US"/>
        </a:p>
      </dgm:t>
    </dgm:pt>
    <dgm:pt modelId="{47A5CBEA-A370-41CB-8484-4777EC809331}" type="sibTrans" cxnId="{DF1B38EA-47F4-4730-B0EF-0A8810E538CA}">
      <dgm:prSet/>
      <dgm:spPr/>
      <dgm:t>
        <a:bodyPr/>
        <a:lstStyle/>
        <a:p>
          <a:endParaRPr lang="en-US"/>
        </a:p>
      </dgm:t>
    </dgm:pt>
    <dgm:pt modelId="{E35B9066-5911-0346-97C3-262E1D93D429}" type="pres">
      <dgm:prSet presAssocID="{364A7A82-33CB-4EE7-97A1-BFA19A43EA55}" presName="linear" presStyleCnt="0">
        <dgm:presLayoutVars>
          <dgm:animLvl val="lvl"/>
          <dgm:resizeHandles val="exact"/>
        </dgm:presLayoutVars>
      </dgm:prSet>
      <dgm:spPr/>
    </dgm:pt>
    <dgm:pt modelId="{C798F188-38E5-9741-B6A8-FC5D22938A6D}" type="pres">
      <dgm:prSet presAssocID="{CDA38E26-CE89-40F6-8BA2-31D3B0593EE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1477DF7-0324-B34C-BBFC-B9397635CFCD}" type="pres">
      <dgm:prSet presAssocID="{C3579827-D67E-4296-95B1-4155A2AFF5ED}" presName="spacer" presStyleCnt="0"/>
      <dgm:spPr/>
    </dgm:pt>
    <dgm:pt modelId="{0F98BD0D-34BA-A84C-A7EB-4B9E91735393}" type="pres">
      <dgm:prSet presAssocID="{1234A8A2-7741-4297-8337-83407D905EC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DEED05C-7046-4649-885F-41399596B4EF}" type="pres">
      <dgm:prSet presAssocID="{41F31CF0-5724-4D33-8FAF-041A282EB412}" presName="spacer" presStyleCnt="0"/>
      <dgm:spPr/>
    </dgm:pt>
    <dgm:pt modelId="{7B25A865-7532-8E4C-B69D-241DC5D8B9BA}" type="pres">
      <dgm:prSet presAssocID="{FF128024-205D-4870-AA5E-9C9CF892048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0E3D3C7-2578-5442-9001-BFA7D47FD5C0}" type="pres">
      <dgm:prSet presAssocID="{AEE701DE-E7C5-485A-8FF3-3F6CBAEC0B0A}" presName="spacer" presStyleCnt="0"/>
      <dgm:spPr/>
    </dgm:pt>
    <dgm:pt modelId="{0B683B66-606C-7444-91AD-2D2587A0CC2A}" type="pres">
      <dgm:prSet presAssocID="{66BBD63A-FDFA-47C8-A7F9-814E9C9DCDE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B663D74-AC7E-D14D-B9B7-B39299B29357}" type="pres">
      <dgm:prSet presAssocID="{5EA80FA3-7E44-4DE3-A3B3-1596EEBD024F}" presName="spacer" presStyleCnt="0"/>
      <dgm:spPr/>
    </dgm:pt>
    <dgm:pt modelId="{B5903855-33C3-8844-BD15-422CD12F832B}" type="pres">
      <dgm:prSet presAssocID="{2698EEA4-1AE3-41CD-A525-913259FB476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7A1C038-B54C-5C46-9A85-19E2170EEFB1}" type="pres">
      <dgm:prSet presAssocID="{534F6DC0-A401-497D-B82C-B95AEA21B982}" presName="spacer" presStyleCnt="0"/>
      <dgm:spPr/>
    </dgm:pt>
    <dgm:pt modelId="{45DC5A98-3762-7047-A667-7BC7C4A7BC3B}" type="pres">
      <dgm:prSet presAssocID="{95199245-506D-4511-B0F1-37DB4C5073D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6B9FE28-BE6E-43B5-9CEB-3AD2885E0C09}" srcId="{364A7A82-33CB-4EE7-97A1-BFA19A43EA55}" destId="{2698EEA4-1AE3-41CD-A525-913259FB476E}" srcOrd="4" destOrd="0" parTransId="{AD06F8B9-479E-4BFF-AD63-A4B85F8259DD}" sibTransId="{534F6DC0-A401-497D-B82C-B95AEA21B982}"/>
    <dgm:cxn modelId="{F0719841-0190-4EF8-ADF5-6DD04DE4DF69}" srcId="{364A7A82-33CB-4EE7-97A1-BFA19A43EA55}" destId="{1234A8A2-7741-4297-8337-83407D905ECB}" srcOrd="1" destOrd="0" parTransId="{D2B77A5F-33B8-4169-89AF-9A027CB4A0C9}" sibTransId="{41F31CF0-5724-4D33-8FAF-041A282EB412}"/>
    <dgm:cxn modelId="{4F3D6142-157C-CA4C-AD7D-EED3BCFAFA0B}" type="presOf" srcId="{95199245-506D-4511-B0F1-37DB4C5073DB}" destId="{45DC5A98-3762-7047-A667-7BC7C4A7BC3B}" srcOrd="0" destOrd="0" presId="urn:microsoft.com/office/officeart/2005/8/layout/vList2"/>
    <dgm:cxn modelId="{D552E648-11C5-2248-A3DE-5C41AD7599F5}" type="presOf" srcId="{1234A8A2-7741-4297-8337-83407D905ECB}" destId="{0F98BD0D-34BA-A84C-A7EB-4B9E91735393}" srcOrd="0" destOrd="0" presId="urn:microsoft.com/office/officeart/2005/8/layout/vList2"/>
    <dgm:cxn modelId="{48A3AE65-4DAE-9E42-AFAE-13D4675F4704}" type="presOf" srcId="{364A7A82-33CB-4EE7-97A1-BFA19A43EA55}" destId="{E35B9066-5911-0346-97C3-262E1D93D429}" srcOrd="0" destOrd="0" presId="urn:microsoft.com/office/officeart/2005/8/layout/vList2"/>
    <dgm:cxn modelId="{023D4470-6DEA-3D4D-A6AC-BD7486E23FC1}" type="presOf" srcId="{FF128024-205D-4870-AA5E-9C9CF8920487}" destId="{7B25A865-7532-8E4C-B69D-241DC5D8B9BA}" srcOrd="0" destOrd="0" presId="urn:microsoft.com/office/officeart/2005/8/layout/vList2"/>
    <dgm:cxn modelId="{2F354372-D2AB-574B-9253-E68B1F6C733D}" type="presOf" srcId="{CDA38E26-CE89-40F6-8BA2-31D3B0593EEF}" destId="{C798F188-38E5-9741-B6A8-FC5D22938A6D}" srcOrd="0" destOrd="0" presId="urn:microsoft.com/office/officeart/2005/8/layout/vList2"/>
    <dgm:cxn modelId="{60790ABA-76F7-44B8-93FF-2EF41317C99F}" srcId="{364A7A82-33CB-4EE7-97A1-BFA19A43EA55}" destId="{CDA38E26-CE89-40F6-8BA2-31D3B0593EEF}" srcOrd="0" destOrd="0" parTransId="{C16C8012-E402-4E10-BDDB-47758927AE8C}" sibTransId="{C3579827-D67E-4296-95B1-4155A2AFF5ED}"/>
    <dgm:cxn modelId="{396CBCC3-D4A4-2043-B0C8-780DF2B2FB27}" type="presOf" srcId="{66BBD63A-FDFA-47C8-A7F9-814E9C9DCDE1}" destId="{0B683B66-606C-7444-91AD-2D2587A0CC2A}" srcOrd="0" destOrd="0" presId="urn:microsoft.com/office/officeart/2005/8/layout/vList2"/>
    <dgm:cxn modelId="{3AC927DD-8A38-4C34-9BCB-58D99B433497}" srcId="{364A7A82-33CB-4EE7-97A1-BFA19A43EA55}" destId="{66BBD63A-FDFA-47C8-A7F9-814E9C9DCDE1}" srcOrd="3" destOrd="0" parTransId="{1217F0A9-937F-492C-B633-BCA3DCC25D56}" sibTransId="{5EA80FA3-7E44-4DE3-A3B3-1596EEBD024F}"/>
    <dgm:cxn modelId="{68B72EE4-B362-4143-872E-4FC64C7E7EE5}" type="presOf" srcId="{2698EEA4-1AE3-41CD-A525-913259FB476E}" destId="{B5903855-33C3-8844-BD15-422CD12F832B}" srcOrd="0" destOrd="0" presId="urn:microsoft.com/office/officeart/2005/8/layout/vList2"/>
    <dgm:cxn modelId="{DF1B38EA-47F4-4730-B0EF-0A8810E538CA}" srcId="{364A7A82-33CB-4EE7-97A1-BFA19A43EA55}" destId="{95199245-506D-4511-B0F1-37DB4C5073DB}" srcOrd="5" destOrd="0" parTransId="{79D96F8D-246C-40E7-A7C1-79402DE307FC}" sibTransId="{47A5CBEA-A370-41CB-8484-4777EC809331}"/>
    <dgm:cxn modelId="{E2EFE9FA-35F9-495E-A6E0-52D78C289086}" srcId="{364A7A82-33CB-4EE7-97A1-BFA19A43EA55}" destId="{FF128024-205D-4870-AA5E-9C9CF8920487}" srcOrd="2" destOrd="0" parTransId="{B56A1064-E717-4EF1-A4FD-B175529F29DD}" sibTransId="{AEE701DE-E7C5-485A-8FF3-3F6CBAEC0B0A}"/>
    <dgm:cxn modelId="{F4462D7E-F449-1240-8B28-F8739B3D63D2}" type="presParOf" srcId="{E35B9066-5911-0346-97C3-262E1D93D429}" destId="{C798F188-38E5-9741-B6A8-FC5D22938A6D}" srcOrd="0" destOrd="0" presId="urn:microsoft.com/office/officeart/2005/8/layout/vList2"/>
    <dgm:cxn modelId="{9DE49DC7-26F0-CC47-932D-CADEB6A6C829}" type="presParOf" srcId="{E35B9066-5911-0346-97C3-262E1D93D429}" destId="{11477DF7-0324-B34C-BBFC-B9397635CFCD}" srcOrd="1" destOrd="0" presId="urn:microsoft.com/office/officeart/2005/8/layout/vList2"/>
    <dgm:cxn modelId="{9DC5E95C-9C62-FB4D-8E04-F0AD4200DDE3}" type="presParOf" srcId="{E35B9066-5911-0346-97C3-262E1D93D429}" destId="{0F98BD0D-34BA-A84C-A7EB-4B9E91735393}" srcOrd="2" destOrd="0" presId="urn:microsoft.com/office/officeart/2005/8/layout/vList2"/>
    <dgm:cxn modelId="{EFE1A173-6283-0A49-835E-B03E90266A78}" type="presParOf" srcId="{E35B9066-5911-0346-97C3-262E1D93D429}" destId="{CDEED05C-7046-4649-885F-41399596B4EF}" srcOrd="3" destOrd="0" presId="urn:microsoft.com/office/officeart/2005/8/layout/vList2"/>
    <dgm:cxn modelId="{D1AB66AE-E8F8-5241-9D65-456A5C7991AA}" type="presParOf" srcId="{E35B9066-5911-0346-97C3-262E1D93D429}" destId="{7B25A865-7532-8E4C-B69D-241DC5D8B9BA}" srcOrd="4" destOrd="0" presId="urn:microsoft.com/office/officeart/2005/8/layout/vList2"/>
    <dgm:cxn modelId="{D27854A6-0324-CD47-9D90-C9F7DBFD5C59}" type="presParOf" srcId="{E35B9066-5911-0346-97C3-262E1D93D429}" destId="{F0E3D3C7-2578-5442-9001-BFA7D47FD5C0}" srcOrd="5" destOrd="0" presId="urn:microsoft.com/office/officeart/2005/8/layout/vList2"/>
    <dgm:cxn modelId="{A5A55307-A53C-DB4F-9405-A6DDB61A15F5}" type="presParOf" srcId="{E35B9066-5911-0346-97C3-262E1D93D429}" destId="{0B683B66-606C-7444-91AD-2D2587A0CC2A}" srcOrd="6" destOrd="0" presId="urn:microsoft.com/office/officeart/2005/8/layout/vList2"/>
    <dgm:cxn modelId="{82985F59-F27E-8D4E-BA6D-69AFB4D39E6F}" type="presParOf" srcId="{E35B9066-5911-0346-97C3-262E1D93D429}" destId="{AB663D74-AC7E-D14D-B9B7-B39299B29357}" srcOrd="7" destOrd="0" presId="urn:microsoft.com/office/officeart/2005/8/layout/vList2"/>
    <dgm:cxn modelId="{C984B3DC-9D27-4D42-BEC7-9BD212D551BC}" type="presParOf" srcId="{E35B9066-5911-0346-97C3-262E1D93D429}" destId="{B5903855-33C3-8844-BD15-422CD12F832B}" srcOrd="8" destOrd="0" presId="urn:microsoft.com/office/officeart/2005/8/layout/vList2"/>
    <dgm:cxn modelId="{87839BD7-C8CC-404C-8265-825CAEA9E05A}" type="presParOf" srcId="{E35B9066-5911-0346-97C3-262E1D93D429}" destId="{27A1C038-B54C-5C46-9A85-19E2170EEFB1}" srcOrd="9" destOrd="0" presId="urn:microsoft.com/office/officeart/2005/8/layout/vList2"/>
    <dgm:cxn modelId="{2E7901A3-F198-C948-B417-3932D11E911E}" type="presParOf" srcId="{E35B9066-5911-0346-97C3-262E1D93D429}" destId="{45DC5A98-3762-7047-A667-7BC7C4A7BC3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63D07D-5D83-EC49-A2B8-B403D1330EEA}">
      <dsp:nvSpPr>
        <dsp:cNvPr id="0" name=""/>
        <dsp:cNvSpPr/>
      </dsp:nvSpPr>
      <dsp:spPr>
        <a:xfrm>
          <a:off x="0" y="51473"/>
          <a:ext cx="6245265" cy="13197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Fitness</a:t>
          </a:r>
          <a:r>
            <a:rPr lang="en-US" sz="2400" b="0" i="0" kern="1200"/>
            <a:t> applications have the capability to change your life by helping you improve your health.</a:t>
          </a:r>
          <a:endParaRPr lang="en-US" sz="2400" kern="1200"/>
        </a:p>
      </dsp:txBody>
      <dsp:txXfrm>
        <a:off x="64425" y="115898"/>
        <a:ext cx="6116415" cy="1190909"/>
      </dsp:txXfrm>
    </dsp:sp>
    <dsp:sp modelId="{BDAE7D38-7B07-1542-9649-3FBD57C668DD}">
      <dsp:nvSpPr>
        <dsp:cNvPr id="0" name=""/>
        <dsp:cNvSpPr/>
      </dsp:nvSpPr>
      <dsp:spPr>
        <a:xfrm>
          <a:off x="0" y="1440353"/>
          <a:ext cx="6245265" cy="1319759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It </a:t>
          </a:r>
          <a:r>
            <a:rPr lang="en-US" sz="2400" b="0" i="0" kern="1200"/>
            <a:t>may feel a bit crazy to say out loud, but when you try it out yourself, you will see that the benefits are there.</a:t>
          </a:r>
          <a:endParaRPr lang="en-US" sz="2400" kern="1200"/>
        </a:p>
      </dsp:txBody>
      <dsp:txXfrm>
        <a:off x="64425" y="1504778"/>
        <a:ext cx="6116415" cy="1190909"/>
      </dsp:txXfrm>
    </dsp:sp>
    <dsp:sp modelId="{39FFBED6-9C64-3F47-96D0-17F9E71B8AAA}">
      <dsp:nvSpPr>
        <dsp:cNvPr id="0" name=""/>
        <dsp:cNvSpPr/>
      </dsp:nvSpPr>
      <dsp:spPr>
        <a:xfrm>
          <a:off x="0" y="2829233"/>
          <a:ext cx="6245265" cy="1319759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The apps allow us to set goals and make lifestyle modifications.</a:t>
          </a:r>
          <a:endParaRPr lang="en-US" sz="2400" kern="1200"/>
        </a:p>
      </dsp:txBody>
      <dsp:txXfrm>
        <a:off x="64425" y="2893658"/>
        <a:ext cx="6116415" cy="1190909"/>
      </dsp:txXfrm>
    </dsp:sp>
    <dsp:sp modelId="{DB456B7D-9432-684F-B92C-04407238975C}">
      <dsp:nvSpPr>
        <dsp:cNvPr id="0" name=""/>
        <dsp:cNvSpPr/>
      </dsp:nvSpPr>
      <dsp:spPr>
        <a:xfrm>
          <a:off x="0" y="4218113"/>
          <a:ext cx="6245265" cy="131975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Fitness+ is a web-app that helps you in learning new exercises and track them on a day-to-day basis along with other important features.</a:t>
          </a:r>
        </a:p>
      </dsp:txBody>
      <dsp:txXfrm>
        <a:off x="64425" y="4282538"/>
        <a:ext cx="6116415" cy="11909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FF3DAB-B48D-468C-9357-0889B818A1ED}">
      <dsp:nvSpPr>
        <dsp:cNvPr id="0" name=""/>
        <dsp:cNvSpPr/>
      </dsp:nvSpPr>
      <dsp:spPr>
        <a:xfrm>
          <a:off x="775765" y="1063"/>
          <a:ext cx="997207" cy="9972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52913-5959-40F9-9297-BE842D455D6C}">
      <dsp:nvSpPr>
        <dsp:cNvPr id="0" name=""/>
        <dsp:cNvSpPr/>
      </dsp:nvSpPr>
      <dsp:spPr>
        <a:xfrm>
          <a:off x="988284" y="213583"/>
          <a:ext cx="572167" cy="5721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4D101-E2F9-487E-91BE-74C6FA103000}">
      <dsp:nvSpPr>
        <dsp:cNvPr id="0" name=""/>
        <dsp:cNvSpPr/>
      </dsp:nvSpPr>
      <dsp:spPr>
        <a:xfrm>
          <a:off x="456985" y="1308876"/>
          <a:ext cx="1634765" cy="653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Learn about 1000+ exercises.</a:t>
          </a:r>
        </a:p>
      </dsp:txBody>
      <dsp:txXfrm>
        <a:off x="456985" y="1308876"/>
        <a:ext cx="1634765" cy="653906"/>
      </dsp:txXfrm>
    </dsp:sp>
    <dsp:sp modelId="{E6AC1B39-F817-4077-A504-C35E6D7A9226}">
      <dsp:nvSpPr>
        <dsp:cNvPr id="0" name=""/>
        <dsp:cNvSpPr/>
      </dsp:nvSpPr>
      <dsp:spPr>
        <a:xfrm>
          <a:off x="2696614" y="1063"/>
          <a:ext cx="997207" cy="9972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7D6BC-1A87-44FE-A119-065C691A2424}">
      <dsp:nvSpPr>
        <dsp:cNvPr id="0" name=""/>
        <dsp:cNvSpPr/>
      </dsp:nvSpPr>
      <dsp:spPr>
        <a:xfrm>
          <a:off x="2909134" y="213583"/>
          <a:ext cx="572167" cy="5721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D3971-FE1B-4107-980E-D5E8C317BB0B}">
      <dsp:nvSpPr>
        <dsp:cNvPr id="0" name=""/>
        <dsp:cNvSpPr/>
      </dsp:nvSpPr>
      <dsp:spPr>
        <a:xfrm>
          <a:off x="2377835" y="1308876"/>
          <a:ext cx="1634765" cy="653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Video of each exercise.</a:t>
          </a:r>
        </a:p>
      </dsp:txBody>
      <dsp:txXfrm>
        <a:off x="2377835" y="1308876"/>
        <a:ext cx="1634765" cy="653906"/>
      </dsp:txXfrm>
    </dsp:sp>
    <dsp:sp modelId="{935B507D-B2F9-4BD9-A850-0BAC2FC1D886}">
      <dsp:nvSpPr>
        <dsp:cNvPr id="0" name=""/>
        <dsp:cNvSpPr/>
      </dsp:nvSpPr>
      <dsp:spPr>
        <a:xfrm>
          <a:off x="4617464" y="1063"/>
          <a:ext cx="997207" cy="9972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4458E-7338-4758-9908-F9F34A4832FD}">
      <dsp:nvSpPr>
        <dsp:cNvPr id="0" name=""/>
        <dsp:cNvSpPr/>
      </dsp:nvSpPr>
      <dsp:spPr>
        <a:xfrm>
          <a:off x="4829984" y="213583"/>
          <a:ext cx="572167" cy="5721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73A69-1E96-4B0E-98A2-AD75E40FDAAB}">
      <dsp:nvSpPr>
        <dsp:cNvPr id="0" name=""/>
        <dsp:cNvSpPr/>
      </dsp:nvSpPr>
      <dsp:spPr>
        <a:xfrm>
          <a:off x="4298685" y="1308876"/>
          <a:ext cx="1634765" cy="653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Daily exercise tracking.</a:t>
          </a:r>
        </a:p>
      </dsp:txBody>
      <dsp:txXfrm>
        <a:off x="4298685" y="1308876"/>
        <a:ext cx="1634765" cy="653906"/>
      </dsp:txXfrm>
    </dsp:sp>
    <dsp:sp modelId="{EF586236-0D0D-4098-8529-45C24EA9A1CA}">
      <dsp:nvSpPr>
        <dsp:cNvPr id="0" name=""/>
        <dsp:cNvSpPr/>
      </dsp:nvSpPr>
      <dsp:spPr>
        <a:xfrm>
          <a:off x="6538314" y="1063"/>
          <a:ext cx="997207" cy="9972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40ADD0-AD2E-4584-AE8A-F9E8FDF46A19}">
      <dsp:nvSpPr>
        <dsp:cNvPr id="0" name=""/>
        <dsp:cNvSpPr/>
      </dsp:nvSpPr>
      <dsp:spPr>
        <a:xfrm>
          <a:off x="6750833" y="213583"/>
          <a:ext cx="572167" cy="5721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D3FBB-B35E-4BCF-958D-B206766EC322}">
      <dsp:nvSpPr>
        <dsp:cNvPr id="0" name=""/>
        <dsp:cNvSpPr/>
      </dsp:nvSpPr>
      <dsp:spPr>
        <a:xfrm>
          <a:off x="6219534" y="1308876"/>
          <a:ext cx="1634765" cy="653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Daily diet tracking.</a:t>
          </a:r>
        </a:p>
      </dsp:txBody>
      <dsp:txXfrm>
        <a:off x="6219534" y="1308876"/>
        <a:ext cx="1634765" cy="653906"/>
      </dsp:txXfrm>
    </dsp:sp>
    <dsp:sp modelId="{C1C16C4C-F765-4F4D-A380-693573960B26}">
      <dsp:nvSpPr>
        <dsp:cNvPr id="0" name=""/>
        <dsp:cNvSpPr/>
      </dsp:nvSpPr>
      <dsp:spPr>
        <a:xfrm>
          <a:off x="8459163" y="1063"/>
          <a:ext cx="997207" cy="9972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FC91A-2EA7-4323-8243-0C8AF5166F32}">
      <dsp:nvSpPr>
        <dsp:cNvPr id="0" name=""/>
        <dsp:cNvSpPr/>
      </dsp:nvSpPr>
      <dsp:spPr>
        <a:xfrm>
          <a:off x="8671683" y="213583"/>
          <a:ext cx="572167" cy="5721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51742-BCD5-47D2-849D-0BC24FE220B0}">
      <dsp:nvSpPr>
        <dsp:cNvPr id="0" name=""/>
        <dsp:cNvSpPr/>
      </dsp:nvSpPr>
      <dsp:spPr>
        <a:xfrm>
          <a:off x="8140384" y="1308876"/>
          <a:ext cx="1634765" cy="653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Calculate BMI.</a:t>
          </a:r>
        </a:p>
      </dsp:txBody>
      <dsp:txXfrm>
        <a:off x="8140384" y="1308876"/>
        <a:ext cx="1634765" cy="653906"/>
      </dsp:txXfrm>
    </dsp:sp>
    <dsp:sp modelId="{0538A5CE-0775-4A69-B38D-B27E34F3E474}">
      <dsp:nvSpPr>
        <dsp:cNvPr id="0" name=""/>
        <dsp:cNvSpPr/>
      </dsp:nvSpPr>
      <dsp:spPr>
        <a:xfrm>
          <a:off x="3657039" y="2371473"/>
          <a:ext cx="997207" cy="9972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1525A-E271-48CB-A401-A631B54D53D6}">
      <dsp:nvSpPr>
        <dsp:cNvPr id="0" name=""/>
        <dsp:cNvSpPr/>
      </dsp:nvSpPr>
      <dsp:spPr>
        <a:xfrm>
          <a:off x="3869559" y="2583993"/>
          <a:ext cx="572167" cy="5721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D894F5-4270-412A-B2D5-CBAB07B1E0ED}">
      <dsp:nvSpPr>
        <dsp:cNvPr id="0" name=""/>
        <dsp:cNvSpPr/>
      </dsp:nvSpPr>
      <dsp:spPr>
        <a:xfrm>
          <a:off x="3338260" y="3679286"/>
          <a:ext cx="1634765" cy="653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Chat feature to communicate with like minded people.</a:t>
          </a:r>
        </a:p>
      </dsp:txBody>
      <dsp:txXfrm>
        <a:off x="3338260" y="3679286"/>
        <a:ext cx="1634765" cy="653906"/>
      </dsp:txXfrm>
    </dsp:sp>
    <dsp:sp modelId="{20DD5E26-9FF5-48C5-A095-2C6A75B112BA}">
      <dsp:nvSpPr>
        <dsp:cNvPr id="0" name=""/>
        <dsp:cNvSpPr/>
      </dsp:nvSpPr>
      <dsp:spPr>
        <a:xfrm>
          <a:off x="5577889" y="2371473"/>
          <a:ext cx="997207" cy="9972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C46CD9-75ED-4B21-9CE3-C2B6DF88A1C8}">
      <dsp:nvSpPr>
        <dsp:cNvPr id="0" name=""/>
        <dsp:cNvSpPr/>
      </dsp:nvSpPr>
      <dsp:spPr>
        <a:xfrm>
          <a:off x="5790408" y="2583993"/>
          <a:ext cx="572167" cy="57216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5C875-50F6-453C-B3A6-4A3957121EAD}">
      <dsp:nvSpPr>
        <dsp:cNvPr id="0" name=""/>
        <dsp:cNvSpPr/>
      </dsp:nvSpPr>
      <dsp:spPr>
        <a:xfrm>
          <a:off x="5259109" y="3679286"/>
          <a:ext cx="1634765" cy="653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Receive email confirmation on sign up.</a:t>
          </a:r>
        </a:p>
      </dsp:txBody>
      <dsp:txXfrm>
        <a:off x="5259109" y="3679286"/>
        <a:ext cx="1634765" cy="6539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64902-798C-DB4E-B2D6-5DDF9005B058}">
      <dsp:nvSpPr>
        <dsp:cNvPr id="0" name=""/>
        <dsp:cNvSpPr/>
      </dsp:nvSpPr>
      <dsp:spPr>
        <a:xfrm>
          <a:off x="0" y="73208"/>
          <a:ext cx="6245265" cy="104480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Built using JavaScript, ReactJS, Node.js Express Architecture with CORS, Authentication &amp; Authorization middleware, Mongoose ODM.</a:t>
          </a:r>
        </a:p>
      </dsp:txBody>
      <dsp:txXfrm>
        <a:off x="51003" y="124211"/>
        <a:ext cx="6143259" cy="942803"/>
      </dsp:txXfrm>
    </dsp:sp>
    <dsp:sp modelId="{8E4CDFC3-023C-244A-8ED5-38BF17DA402B}">
      <dsp:nvSpPr>
        <dsp:cNvPr id="0" name=""/>
        <dsp:cNvSpPr/>
      </dsp:nvSpPr>
      <dsp:spPr>
        <a:xfrm>
          <a:off x="0" y="1172738"/>
          <a:ext cx="6245265" cy="1044809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Appropriate flow for User Signup &amp; User Login, JWT Authentication, Logout.</a:t>
          </a:r>
        </a:p>
      </dsp:txBody>
      <dsp:txXfrm>
        <a:off x="51003" y="1223741"/>
        <a:ext cx="6143259" cy="942803"/>
      </dsp:txXfrm>
    </dsp:sp>
    <dsp:sp modelId="{52A35371-7B37-D146-A03A-8D3280A9257B}">
      <dsp:nvSpPr>
        <dsp:cNvPr id="0" name=""/>
        <dsp:cNvSpPr/>
      </dsp:nvSpPr>
      <dsp:spPr>
        <a:xfrm>
          <a:off x="0" y="2272268"/>
          <a:ext cx="6245265" cy="1044809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Used Mongoose to interact with MongoDB Database.</a:t>
          </a:r>
        </a:p>
      </dsp:txBody>
      <dsp:txXfrm>
        <a:off x="51003" y="2323271"/>
        <a:ext cx="6143259" cy="942803"/>
      </dsp:txXfrm>
    </dsp:sp>
    <dsp:sp modelId="{0009615E-3E97-C14C-B4F0-5A88F8069BB9}">
      <dsp:nvSpPr>
        <dsp:cNvPr id="0" name=""/>
        <dsp:cNvSpPr/>
      </dsp:nvSpPr>
      <dsp:spPr>
        <a:xfrm>
          <a:off x="0" y="3371798"/>
          <a:ext cx="6245265" cy="1044809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Fetch API making HTTP requests to fetch or save data from client.</a:t>
          </a:r>
        </a:p>
      </dsp:txBody>
      <dsp:txXfrm>
        <a:off x="51003" y="3422801"/>
        <a:ext cx="6143259" cy="942803"/>
      </dsp:txXfrm>
    </dsp:sp>
    <dsp:sp modelId="{73E2753A-6B93-7146-B428-030F8A4DC419}">
      <dsp:nvSpPr>
        <dsp:cNvPr id="0" name=""/>
        <dsp:cNvSpPr/>
      </dsp:nvSpPr>
      <dsp:spPr>
        <a:xfrm>
          <a:off x="0" y="4471328"/>
          <a:ext cx="6245265" cy="104480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Used HTTP REST API for searching and retrieving user data from server.</a:t>
          </a:r>
        </a:p>
      </dsp:txBody>
      <dsp:txXfrm>
        <a:off x="51003" y="4522331"/>
        <a:ext cx="6143259" cy="9428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7BCDD-4DA0-1D45-A943-37388BD551FC}">
      <dsp:nvSpPr>
        <dsp:cNvPr id="0" name=""/>
        <dsp:cNvSpPr/>
      </dsp:nvSpPr>
      <dsp:spPr>
        <a:xfrm>
          <a:off x="0" y="5843"/>
          <a:ext cx="6245265" cy="13425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Used ExerciseDB API(RapidAPI) for searching and retrieving over 1000+ exercises.</a:t>
          </a:r>
        </a:p>
      </dsp:txBody>
      <dsp:txXfrm>
        <a:off x="65539" y="71382"/>
        <a:ext cx="6114187" cy="1211496"/>
      </dsp:txXfrm>
    </dsp:sp>
    <dsp:sp modelId="{0B2B7F1A-098E-2C4B-A589-BC66F244CDCF}">
      <dsp:nvSpPr>
        <dsp:cNvPr id="0" name=""/>
        <dsp:cNvSpPr/>
      </dsp:nvSpPr>
      <dsp:spPr>
        <a:xfrm>
          <a:off x="0" y="1417538"/>
          <a:ext cx="6245265" cy="1342574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Incorporated YouTube API to fetch search results and to retrieve videos using Youtube Search and Download  API (RapidAPI).</a:t>
          </a:r>
        </a:p>
      </dsp:txBody>
      <dsp:txXfrm>
        <a:off x="65539" y="1483077"/>
        <a:ext cx="6114187" cy="1211496"/>
      </dsp:txXfrm>
    </dsp:sp>
    <dsp:sp modelId="{DABECD45-4091-F643-A4E3-7AC89E429659}">
      <dsp:nvSpPr>
        <dsp:cNvPr id="0" name=""/>
        <dsp:cNvSpPr/>
      </dsp:nvSpPr>
      <dsp:spPr>
        <a:xfrm>
          <a:off x="0" y="2829233"/>
          <a:ext cx="6245265" cy="1342574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Used </a:t>
          </a:r>
          <a:r>
            <a:rPr lang="en-US" sz="2400" b="0" i="0" kern="1200"/>
            <a:t>Body Mass Index (BMI) Calculator API(RapidAPI) to calculate BMI of users</a:t>
          </a:r>
          <a:r>
            <a:rPr lang="en-US" sz="2400" kern="1200"/>
            <a:t>.</a:t>
          </a:r>
        </a:p>
      </dsp:txBody>
      <dsp:txXfrm>
        <a:off x="65539" y="2894772"/>
        <a:ext cx="6114187" cy="1211496"/>
      </dsp:txXfrm>
    </dsp:sp>
    <dsp:sp modelId="{7CE333C2-B7DC-884E-BAF4-1DAA4770D08B}">
      <dsp:nvSpPr>
        <dsp:cNvPr id="0" name=""/>
        <dsp:cNvSpPr/>
      </dsp:nvSpPr>
      <dsp:spPr>
        <a:xfrm>
          <a:off x="0" y="4240928"/>
          <a:ext cx="6245265" cy="1342574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Used Calorie Ninjas API to calculate nutritional value of each meal.</a:t>
          </a:r>
        </a:p>
      </dsp:txBody>
      <dsp:txXfrm>
        <a:off x="65539" y="4306467"/>
        <a:ext cx="6114187" cy="12114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8F188-38E5-9741-B6A8-FC5D22938A6D}">
      <dsp:nvSpPr>
        <dsp:cNvPr id="0" name=""/>
        <dsp:cNvSpPr/>
      </dsp:nvSpPr>
      <dsp:spPr>
        <a:xfrm>
          <a:off x="0" y="14413"/>
          <a:ext cx="6245265" cy="8739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1"/>
            </a:rPr>
            <a:t>https://rapidapi.com/</a:t>
          </a:r>
          <a:endParaRPr lang="en-US" sz="2200" kern="1200"/>
        </a:p>
      </dsp:txBody>
      <dsp:txXfrm>
        <a:off x="42663" y="57076"/>
        <a:ext cx="6159939" cy="788627"/>
      </dsp:txXfrm>
    </dsp:sp>
    <dsp:sp modelId="{0F98BD0D-34BA-A84C-A7EB-4B9E91735393}">
      <dsp:nvSpPr>
        <dsp:cNvPr id="0" name=""/>
        <dsp:cNvSpPr/>
      </dsp:nvSpPr>
      <dsp:spPr>
        <a:xfrm>
          <a:off x="0" y="951726"/>
          <a:ext cx="6245265" cy="8739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2"/>
            </a:rPr>
            <a:t>https://www.bezkoder.com/node-js-mongodb-auth-jwt/</a:t>
          </a:r>
          <a:endParaRPr lang="en-US" sz="2200" kern="1200"/>
        </a:p>
      </dsp:txBody>
      <dsp:txXfrm>
        <a:off x="42663" y="994389"/>
        <a:ext cx="6159939" cy="788627"/>
      </dsp:txXfrm>
    </dsp:sp>
    <dsp:sp modelId="{7B25A865-7532-8E4C-B69D-241DC5D8B9BA}">
      <dsp:nvSpPr>
        <dsp:cNvPr id="0" name=""/>
        <dsp:cNvSpPr/>
      </dsp:nvSpPr>
      <dsp:spPr>
        <a:xfrm>
          <a:off x="0" y="1889040"/>
          <a:ext cx="6245265" cy="87395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3"/>
            </a:rPr>
            <a:t>https://mui.com/material-ui/getting-started/overview/</a:t>
          </a:r>
          <a:endParaRPr lang="en-US" sz="2200" kern="1200"/>
        </a:p>
      </dsp:txBody>
      <dsp:txXfrm>
        <a:off x="42663" y="1931703"/>
        <a:ext cx="6159939" cy="788627"/>
      </dsp:txXfrm>
    </dsp:sp>
    <dsp:sp modelId="{0B683B66-606C-7444-91AD-2D2587A0CC2A}">
      <dsp:nvSpPr>
        <dsp:cNvPr id="0" name=""/>
        <dsp:cNvSpPr/>
      </dsp:nvSpPr>
      <dsp:spPr>
        <a:xfrm>
          <a:off x="0" y="2826353"/>
          <a:ext cx="6245265" cy="8739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4"/>
            </a:rPr>
            <a:t>https://www.youtube.com/</a:t>
          </a:r>
          <a:endParaRPr lang="en-US" sz="2200" kern="1200"/>
        </a:p>
      </dsp:txBody>
      <dsp:txXfrm>
        <a:off x="42663" y="2869016"/>
        <a:ext cx="6159939" cy="788627"/>
      </dsp:txXfrm>
    </dsp:sp>
    <dsp:sp modelId="{B5903855-33C3-8844-BD15-422CD12F832B}">
      <dsp:nvSpPr>
        <dsp:cNvPr id="0" name=""/>
        <dsp:cNvSpPr/>
      </dsp:nvSpPr>
      <dsp:spPr>
        <a:xfrm>
          <a:off x="0" y="3763666"/>
          <a:ext cx="6245265" cy="87395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5"/>
            </a:rPr>
            <a:t>https://reactjs.org/docs/getting-started.html</a:t>
          </a:r>
          <a:endParaRPr lang="en-US" sz="2200" kern="1200"/>
        </a:p>
      </dsp:txBody>
      <dsp:txXfrm>
        <a:off x="42663" y="3806329"/>
        <a:ext cx="6159939" cy="788627"/>
      </dsp:txXfrm>
    </dsp:sp>
    <dsp:sp modelId="{45DC5A98-3762-7047-A667-7BC7C4A7BC3B}">
      <dsp:nvSpPr>
        <dsp:cNvPr id="0" name=""/>
        <dsp:cNvSpPr/>
      </dsp:nvSpPr>
      <dsp:spPr>
        <a:xfrm>
          <a:off x="0" y="4700980"/>
          <a:ext cx="6245265" cy="87395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hlinkClick xmlns:r="http://schemas.openxmlformats.org/officeDocument/2006/relationships" r:id="rId6"/>
            </a:rPr>
            <a:t>https://developer.mozilla.org/en-US/docs/Web/JavaScript</a:t>
          </a:r>
          <a:endParaRPr lang="en-US" sz="2200" kern="1200"/>
        </a:p>
      </dsp:txBody>
      <dsp:txXfrm>
        <a:off x="42663" y="4743643"/>
        <a:ext cx="6159939" cy="788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0B94-C3EB-6A42-9E9C-27A287973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F9071-16F5-8647-BDF0-080F395CC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F19DC-6667-1044-97B8-9626D5F6E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4C744-A0C6-AF4D-B08A-E43D9C68A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A2DD3-AB9B-B547-8416-1E007868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30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D6AB1-47FB-CF49-BD20-10658A134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80D70A-EADE-AF49-8706-8955A2A06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0DFF1-1C96-D04D-AAE9-B5FE8E07C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037D1-7457-5749-8DAA-198B8F19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FE292-D2EF-BF47-9134-868B9A17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EEE7EE-9877-4646-9BC7-1612F4516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964A53-902B-7C42-A42A-5DCBF6C92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CBA79-0CF8-4E45-ADDB-06509F171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396BB-D861-0F49-B8B5-B80C646F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DCC78-CE6B-4644-BBB7-F3A83AEF9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634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293F4-346B-9E43-BB91-E37ABA17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6060E-B4E8-2345-9C09-8682E06F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82EE3-569A-FF4A-B8EB-0DA9CED6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D8D7F-8193-AA4C-9E2D-1E3D0394F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BDA90-9242-DC4F-9FFA-3F48CC73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3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D9AF-5C8F-2444-BD7C-2080C8B22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E3834-FBB4-2D42-81DA-0CEC9EFE4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AFB96-6504-A046-8F82-850F5D252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3973E-C212-E748-9AC1-A4B34C2B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9CA30-BC87-A748-A31F-65B66FE1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08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274E5-F2BD-DC4D-A25B-EF86AA47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6A87F-5B09-9740-842F-880796E05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C561D-A6F6-9B4C-BFF2-7DBABCDEB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FB30D-F37C-4D4A-B018-209CB4E28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C8720-EADA-6247-97ED-71692D5DA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680F5-1F0A-9142-BBEF-8EAA3B589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57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8172-AF05-4D41-BC76-982882B60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6D9B0-986D-D34F-90AF-D79585213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2E82A1-AF82-464E-8104-49448EBB8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16FFC6-3AC7-494A-AA6C-E3D07E2D15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5168F6-40B2-3744-9468-1EFECFAD1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ED27FB-4CCA-C143-A37A-A980E27F3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F3DDE-FB7C-E243-AA27-2E417FB7F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7D34F5-5453-1841-A2BE-D031DADC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70249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7753-F341-2641-A414-53C46A60D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266258-F324-CA44-8435-262306E48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1DFD3-B7E4-8A47-9FEA-3E2D240B0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7A80C-10FA-014B-90E5-E39878D2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3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E5950-664D-5A43-8AD8-331EE861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430F93-BF84-8D48-A4DE-C5F4582D3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4AA8-27F7-4E47-8D67-31C8CFB1B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1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A145-45C0-6848-8956-A34571DD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BA5C7-0C18-4F4A-A17C-807F0DDA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97AFA-DD5B-5B4C-B29A-9B8BF8FC0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FCEF-A54A-BB4D-A1C2-F7A84C8D5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5432B-FC93-9F46-BC32-D7E1ADE8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8AAF6-53DF-9E4E-A76B-342E17D7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27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C93B4-DEB1-8442-910C-CD271FD6D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8C5065-46ED-8849-BF49-AE9C0B66DF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C0B1F-3218-B245-8D60-A3A551CCF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44146-27EA-4F43-BA90-1B78F31F7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E65BC-C4AF-7B4E-B970-00183F2C5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A5CB4-D9FB-AA46-A6E9-A81E9618E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2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E116B7-13D0-6843-95D0-641F29F6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2400B-8A81-A24E-A508-4C776F999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C441D-5DE4-7E48-83E7-A13398594C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12/7/22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4DCCE-C3F3-1B4F-B4CA-2AACA9D616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16CF1-1B91-FF4F-8D6A-7E4AF7CF58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6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1" name="Rectangle 28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eight lighting metal bar with various weight plates">
            <a:extLst>
              <a:ext uri="{FF2B5EF4-FFF2-40B4-BE49-F238E27FC236}">
                <a16:creationId xmlns:a16="http://schemas.microsoft.com/office/drawing/2014/main" id="{A553D48E-820D-3CA7-A78F-03A97FD8D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t="477" b="861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3" name="Rectangle 28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9543A-6028-7047-A9E9-604CDD74E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208022"/>
            <a:ext cx="5618019" cy="212415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400" dirty="0">
                <a:latin typeface="American Typewriter" panose="02090604020004020304" pitchFamily="18" charset="77"/>
                <a:ea typeface="Apple Color Emoji" pitchFamily="2" charset="0"/>
              </a:rPr>
              <a:t>INFO6150</a:t>
            </a:r>
            <a:br>
              <a:rPr lang="en-US" sz="4400" dirty="0">
                <a:latin typeface="American Typewriter" panose="02090604020004020304" pitchFamily="18" charset="77"/>
                <a:ea typeface="Apple Color Emoji" pitchFamily="2" charset="0"/>
              </a:rPr>
            </a:br>
            <a:r>
              <a:rPr lang="en-US" sz="4400" dirty="0">
                <a:latin typeface="American Typewriter" panose="02090604020004020304" pitchFamily="18" charset="77"/>
                <a:ea typeface="Apple Color Emoji" pitchFamily="2" charset="0"/>
              </a:rPr>
              <a:t>Final Presentation</a:t>
            </a:r>
            <a:br>
              <a:rPr lang="en-US" sz="3700" dirty="0">
                <a:latin typeface="American Typewriter" panose="02090604020004020304" pitchFamily="18" charset="77"/>
                <a:ea typeface="Apple Color Emoji" pitchFamily="2" charset="0"/>
              </a:rPr>
            </a:br>
            <a:r>
              <a:rPr lang="en-US" sz="7300" dirty="0">
                <a:solidFill>
                  <a:srgbClr val="FF0000"/>
                </a:solidFill>
                <a:latin typeface="American Typewriter" panose="02090604020004020304" pitchFamily="18" charset="77"/>
                <a:ea typeface="Apple Color Emoji" pitchFamily="2" charset="0"/>
              </a:rPr>
              <a:t>Fitness+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A5C43-16C7-5E41-8F4F-8818C8062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540198"/>
            <a:ext cx="6108557" cy="1817304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2800" dirty="0">
                <a:latin typeface="American Typewriter" panose="02090604020004020304" pitchFamily="18" charset="77"/>
              </a:rPr>
              <a:t>Amit Yadav               (NUID: 002776124)</a:t>
            </a:r>
          </a:p>
          <a:p>
            <a:pPr algn="l"/>
            <a:r>
              <a:rPr lang="en-US" sz="2800" dirty="0">
                <a:latin typeface="American Typewriter" panose="02090604020004020304" pitchFamily="18" charset="77"/>
              </a:rPr>
              <a:t>Prasad Deshpande  (NUID: 002701307)</a:t>
            </a:r>
          </a:p>
          <a:p>
            <a:pPr algn="l"/>
            <a:r>
              <a:rPr lang="en-US" sz="2800" dirty="0" err="1">
                <a:latin typeface="American Typewriter" panose="02090604020004020304" pitchFamily="18" charset="77"/>
              </a:rPr>
              <a:t>Shardul</a:t>
            </a:r>
            <a:r>
              <a:rPr lang="en-US" sz="2800" dirty="0">
                <a:latin typeface="American Typewriter" panose="02090604020004020304" pitchFamily="18" charset="77"/>
              </a:rPr>
              <a:t> </a:t>
            </a:r>
            <a:r>
              <a:rPr lang="en-US" sz="2800" dirty="0" err="1">
                <a:latin typeface="American Typewriter" panose="02090604020004020304" pitchFamily="18" charset="77"/>
              </a:rPr>
              <a:t>Surve</a:t>
            </a:r>
            <a:r>
              <a:rPr lang="en-US" sz="2800" dirty="0">
                <a:latin typeface="American Typewriter" panose="02090604020004020304" pitchFamily="18" charset="77"/>
              </a:rPr>
              <a:t>          (NUID: 002791555)</a:t>
            </a:r>
          </a:p>
          <a:p>
            <a:pPr algn="l"/>
            <a:r>
              <a:rPr lang="en-US" sz="2800" dirty="0">
                <a:latin typeface="American Typewriter" panose="02090604020004020304" pitchFamily="18" charset="77"/>
              </a:rPr>
              <a:t>Shubham </a:t>
            </a:r>
            <a:r>
              <a:rPr lang="en-US" sz="2800" dirty="0" err="1">
                <a:latin typeface="American Typewriter" panose="02090604020004020304" pitchFamily="18" charset="77"/>
              </a:rPr>
              <a:t>Bagal</a:t>
            </a:r>
            <a:r>
              <a:rPr lang="en-US" sz="2800" dirty="0">
                <a:latin typeface="American Typewriter" panose="02090604020004020304" pitchFamily="18" charset="77"/>
              </a:rPr>
              <a:t>        (NUID: 002708621)</a:t>
            </a:r>
          </a:p>
          <a:p>
            <a:pPr algn="l"/>
            <a:endParaRPr lang="en-US" sz="2800" dirty="0">
              <a:latin typeface="American Typewriter" panose="02090604020004020304" pitchFamily="18" charset="77"/>
            </a:endParaRPr>
          </a:p>
          <a:p>
            <a:pPr algn="l"/>
            <a:endParaRPr lang="en-US" sz="1300" dirty="0">
              <a:latin typeface="American Typewriter" panose="02090604020004020304" pitchFamily="18" charset="77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4199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54174-8C8F-324A-B3FD-785FF16CE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400" dirty="0">
                <a:latin typeface="American Typewriter" panose="02090604020004020304" pitchFamily="18" charset="77"/>
              </a:rPr>
              <a:t>Grounds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Content Placeholder 2">
            <a:extLst>
              <a:ext uri="{FF2B5EF4-FFF2-40B4-BE49-F238E27FC236}">
                <a16:creationId xmlns:a16="http://schemas.microsoft.com/office/drawing/2014/main" id="{8E9F5873-40DA-996E-0D28-C2D8F0AAA5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1094639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871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1236C-9D86-1C44-A8C5-164710C3B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>
                <a:latin typeface="American Typewriter" panose="02090604020004020304" pitchFamily="18" charset="77"/>
              </a:rPr>
              <a:t>Benefits Served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C162F40A-B9AE-EAEA-D23B-646F6C37D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481352"/>
              </p:ext>
            </p:extLst>
          </p:nvPr>
        </p:nvGraphicFramePr>
        <p:xfrm>
          <a:off x="1115568" y="1673352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7668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5C404-CAA0-2F41-BA62-F10424E33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400" dirty="0">
                <a:latin typeface="American Typewriter" panose="02090604020004020304" pitchFamily="18" charset="77"/>
              </a:rPr>
              <a:t>Tech Features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7D55A6E1-7241-2F85-27BD-1F647EE201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816557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3209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1A54F-9277-8246-8CDC-F60CC092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400" dirty="0">
                <a:latin typeface="American Typewriter" panose="02090604020004020304" pitchFamily="18" charset="77"/>
              </a:rPr>
              <a:t>APIs Used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25621562-5C9F-EFA9-6A57-0A50C58E99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3087936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1468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056D7-D89E-7D4D-A179-370EB7073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400" dirty="0">
                <a:latin typeface="American Typewriter" panose="02090604020004020304" pitchFamily="18" charset="77"/>
              </a:rPr>
              <a:t>References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8DCB7AF4-10DC-0C0E-0723-80E14CC92B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1380009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843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4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F35C5-A0BE-9144-823C-54E18D443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Handshake">
            <a:extLst>
              <a:ext uri="{FF2B5EF4-FFF2-40B4-BE49-F238E27FC236}">
                <a16:creationId xmlns:a16="http://schemas.microsoft.com/office/drawing/2014/main" id="{0F37BEA7-AA1F-4F5C-A6E6-BBA87692A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1544" y="1267079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45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6A150558419D49BE0583318758B797" ma:contentTypeVersion="4" ma:contentTypeDescription="Create a new document." ma:contentTypeScope="" ma:versionID="ab442a5578c28294f72dde4e6cd428fb">
  <xsd:schema xmlns:xsd="http://www.w3.org/2001/XMLSchema" xmlns:xs="http://www.w3.org/2001/XMLSchema" xmlns:p="http://schemas.microsoft.com/office/2006/metadata/properties" xmlns:ns2="28e58dfd-6ea4-44f5-9cf7-dad739b4fba3" targetNamespace="http://schemas.microsoft.com/office/2006/metadata/properties" ma:root="true" ma:fieldsID="d1f7ed8235e815a8d74696288a1ace17" ns2:_="">
    <xsd:import namespace="28e58dfd-6ea4-44f5-9cf7-dad739b4fb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e58dfd-6ea4-44f5-9cf7-dad739b4fb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905E88-EAEF-49E0-A533-85134471CB0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FCF1F37-AB0D-44AD-8C1D-EB454C75F3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9A67AE-40D2-4C32-9EE9-49F0319405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e58dfd-6ea4-44f5-9cf7-dad739b4fb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362</Words>
  <Application>Microsoft Macintosh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American Typewriter</vt:lpstr>
      <vt:lpstr>Arial</vt:lpstr>
      <vt:lpstr>Calibri</vt:lpstr>
      <vt:lpstr>Calibri Light</vt:lpstr>
      <vt:lpstr>Office Theme</vt:lpstr>
      <vt:lpstr>INFO6150 Final Presentation Fitness+</vt:lpstr>
      <vt:lpstr>Grounds</vt:lpstr>
      <vt:lpstr>Benefits Served</vt:lpstr>
      <vt:lpstr>Tech Features</vt:lpstr>
      <vt:lpstr>APIs Used 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Times  of  Huskies</dc:title>
  <dc:creator>Manush Pragneshbhai Patel</dc:creator>
  <cp:lastModifiedBy>Amitkumar Radheshyam Yadav</cp:lastModifiedBy>
  <cp:revision>45</cp:revision>
  <dcterms:created xsi:type="dcterms:W3CDTF">2020-12-15T18:14:40Z</dcterms:created>
  <dcterms:modified xsi:type="dcterms:W3CDTF">2022-12-08T06:14:48Z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0x0101008F6A150558419D49BE0583318758B797</vt:lpwstr>
  </property>
</Properties>
</file>